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739" r:id="rId2"/>
    <p:sldMasterId id="2147483741" r:id="rId3"/>
  </p:sldMasterIdLst>
  <p:sldIdLst>
    <p:sldId id="256" r:id="rId4"/>
    <p:sldId id="257" r:id="rId5"/>
    <p:sldId id="274" r:id="rId6"/>
    <p:sldId id="258" r:id="rId7"/>
    <p:sldId id="259" r:id="rId8"/>
    <p:sldId id="260" r:id="rId9"/>
    <p:sldId id="261" r:id="rId10"/>
    <p:sldId id="271" r:id="rId11"/>
    <p:sldId id="262" r:id="rId12"/>
    <p:sldId id="264" r:id="rId13"/>
    <p:sldId id="265" r:id="rId14"/>
    <p:sldId id="270" r:id="rId15"/>
    <p:sldId id="266" r:id="rId16"/>
    <p:sldId id="268" r:id="rId17"/>
    <p:sldId id="269" r:id="rId18"/>
    <p:sldId id="272" r:id="rId19"/>
    <p:sldId id="267" r:id="rId20"/>
    <p:sldId id="273"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100" y="2268300"/>
            <a:ext cx="6123200" cy="237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Clr>
                <a:srgbClr val="434343"/>
              </a:buClr>
              <a:buSzPts val="4800"/>
              <a:buNone/>
              <a:defRPr sz="6400">
                <a:solidFill>
                  <a:srgbClr val="434343"/>
                </a:solidFill>
              </a:defRPr>
            </a:lvl2pPr>
            <a:lvl3pPr lvl="2" rtl="0">
              <a:spcBef>
                <a:spcPts val="0"/>
              </a:spcBef>
              <a:spcAft>
                <a:spcPts val="0"/>
              </a:spcAft>
              <a:buClr>
                <a:srgbClr val="434343"/>
              </a:buClr>
              <a:buSzPts val="4800"/>
              <a:buNone/>
              <a:defRPr sz="6400">
                <a:solidFill>
                  <a:srgbClr val="434343"/>
                </a:solidFill>
              </a:defRPr>
            </a:lvl3pPr>
            <a:lvl4pPr lvl="3" rtl="0">
              <a:spcBef>
                <a:spcPts val="0"/>
              </a:spcBef>
              <a:spcAft>
                <a:spcPts val="0"/>
              </a:spcAft>
              <a:buClr>
                <a:srgbClr val="434343"/>
              </a:buClr>
              <a:buSzPts val="4800"/>
              <a:buNone/>
              <a:defRPr sz="6400">
                <a:solidFill>
                  <a:srgbClr val="434343"/>
                </a:solidFill>
              </a:defRPr>
            </a:lvl4pPr>
            <a:lvl5pPr lvl="4" rtl="0">
              <a:spcBef>
                <a:spcPts val="0"/>
              </a:spcBef>
              <a:spcAft>
                <a:spcPts val="0"/>
              </a:spcAft>
              <a:buClr>
                <a:srgbClr val="434343"/>
              </a:buClr>
              <a:buSzPts val="4800"/>
              <a:buNone/>
              <a:defRPr sz="6400">
                <a:solidFill>
                  <a:srgbClr val="434343"/>
                </a:solidFill>
              </a:defRPr>
            </a:lvl5pPr>
            <a:lvl6pPr lvl="5" rtl="0">
              <a:spcBef>
                <a:spcPts val="0"/>
              </a:spcBef>
              <a:spcAft>
                <a:spcPts val="0"/>
              </a:spcAft>
              <a:buClr>
                <a:srgbClr val="434343"/>
              </a:buClr>
              <a:buSzPts val="4800"/>
              <a:buNone/>
              <a:defRPr sz="6400">
                <a:solidFill>
                  <a:srgbClr val="434343"/>
                </a:solidFill>
              </a:defRPr>
            </a:lvl6pPr>
            <a:lvl7pPr lvl="6" rtl="0">
              <a:spcBef>
                <a:spcPts val="0"/>
              </a:spcBef>
              <a:spcAft>
                <a:spcPts val="0"/>
              </a:spcAft>
              <a:buClr>
                <a:srgbClr val="434343"/>
              </a:buClr>
              <a:buSzPts val="4800"/>
              <a:buNone/>
              <a:defRPr sz="6400">
                <a:solidFill>
                  <a:srgbClr val="434343"/>
                </a:solidFill>
              </a:defRPr>
            </a:lvl7pPr>
            <a:lvl8pPr lvl="7" rtl="0">
              <a:spcBef>
                <a:spcPts val="0"/>
              </a:spcBef>
              <a:spcAft>
                <a:spcPts val="0"/>
              </a:spcAft>
              <a:buClr>
                <a:srgbClr val="434343"/>
              </a:buClr>
              <a:buSzPts val="4800"/>
              <a:buNone/>
              <a:defRPr sz="6400">
                <a:solidFill>
                  <a:srgbClr val="434343"/>
                </a:solidFill>
              </a:defRPr>
            </a:lvl8pPr>
            <a:lvl9pPr lvl="8" rtl="0">
              <a:spcBef>
                <a:spcPts val="0"/>
              </a:spcBef>
              <a:spcAft>
                <a:spcPts val="0"/>
              </a:spcAft>
              <a:buClr>
                <a:srgbClr val="434343"/>
              </a:buClr>
              <a:buSzPts val="4800"/>
              <a:buNone/>
              <a:defRPr sz="6400">
                <a:solidFill>
                  <a:srgbClr val="434343"/>
                </a:solidFill>
              </a:defRPr>
            </a:lvl9pPr>
          </a:lstStyle>
          <a:p>
            <a:r>
              <a:rPr lang="en-US"/>
              <a:t>Click to edit Master title style</a:t>
            </a:r>
            <a:endParaRPr/>
          </a:p>
        </p:txBody>
      </p:sp>
      <p:sp>
        <p:nvSpPr>
          <p:cNvPr id="10" name="Google Shape;10;p2"/>
          <p:cNvSpPr txBox="1">
            <a:spLocks noGrp="1"/>
          </p:cNvSpPr>
          <p:nvPr>
            <p:ph type="subTitle" idx="1"/>
          </p:nvPr>
        </p:nvSpPr>
        <p:spPr>
          <a:xfrm>
            <a:off x="1386100" y="42752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3733">
                <a:solidFill>
                  <a:srgbClr val="434343"/>
                </a:solidFill>
              </a:defRPr>
            </a:lvl2pPr>
            <a:lvl3pPr lvl="2" rtl="0">
              <a:lnSpc>
                <a:spcPct val="100000"/>
              </a:lnSpc>
              <a:spcBef>
                <a:spcPts val="0"/>
              </a:spcBef>
              <a:spcAft>
                <a:spcPts val="0"/>
              </a:spcAft>
              <a:buClr>
                <a:srgbClr val="434343"/>
              </a:buClr>
              <a:buSzPts val="2800"/>
              <a:buNone/>
              <a:defRPr sz="3733">
                <a:solidFill>
                  <a:srgbClr val="434343"/>
                </a:solidFill>
              </a:defRPr>
            </a:lvl3pPr>
            <a:lvl4pPr lvl="3" rtl="0">
              <a:lnSpc>
                <a:spcPct val="100000"/>
              </a:lnSpc>
              <a:spcBef>
                <a:spcPts val="0"/>
              </a:spcBef>
              <a:spcAft>
                <a:spcPts val="0"/>
              </a:spcAft>
              <a:buClr>
                <a:srgbClr val="434343"/>
              </a:buClr>
              <a:buSzPts val="2800"/>
              <a:buNone/>
              <a:defRPr sz="3733">
                <a:solidFill>
                  <a:srgbClr val="434343"/>
                </a:solidFill>
              </a:defRPr>
            </a:lvl4pPr>
            <a:lvl5pPr lvl="4" rtl="0">
              <a:lnSpc>
                <a:spcPct val="100000"/>
              </a:lnSpc>
              <a:spcBef>
                <a:spcPts val="0"/>
              </a:spcBef>
              <a:spcAft>
                <a:spcPts val="0"/>
              </a:spcAft>
              <a:buClr>
                <a:srgbClr val="434343"/>
              </a:buClr>
              <a:buSzPts val="2800"/>
              <a:buNone/>
              <a:defRPr sz="3733">
                <a:solidFill>
                  <a:srgbClr val="434343"/>
                </a:solidFill>
              </a:defRPr>
            </a:lvl5pPr>
            <a:lvl6pPr lvl="5" rtl="0">
              <a:lnSpc>
                <a:spcPct val="100000"/>
              </a:lnSpc>
              <a:spcBef>
                <a:spcPts val="0"/>
              </a:spcBef>
              <a:spcAft>
                <a:spcPts val="0"/>
              </a:spcAft>
              <a:buClr>
                <a:srgbClr val="434343"/>
              </a:buClr>
              <a:buSzPts val="2800"/>
              <a:buNone/>
              <a:defRPr sz="3733">
                <a:solidFill>
                  <a:srgbClr val="434343"/>
                </a:solidFill>
              </a:defRPr>
            </a:lvl6pPr>
            <a:lvl7pPr lvl="6" rtl="0">
              <a:lnSpc>
                <a:spcPct val="100000"/>
              </a:lnSpc>
              <a:spcBef>
                <a:spcPts val="0"/>
              </a:spcBef>
              <a:spcAft>
                <a:spcPts val="0"/>
              </a:spcAft>
              <a:buClr>
                <a:srgbClr val="434343"/>
              </a:buClr>
              <a:buSzPts val="2800"/>
              <a:buNone/>
              <a:defRPr sz="3733">
                <a:solidFill>
                  <a:srgbClr val="434343"/>
                </a:solidFill>
              </a:defRPr>
            </a:lvl7pPr>
            <a:lvl8pPr lvl="7" rtl="0">
              <a:lnSpc>
                <a:spcPct val="100000"/>
              </a:lnSpc>
              <a:spcBef>
                <a:spcPts val="0"/>
              </a:spcBef>
              <a:spcAft>
                <a:spcPts val="0"/>
              </a:spcAft>
              <a:buClr>
                <a:srgbClr val="434343"/>
              </a:buClr>
              <a:buSzPts val="2800"/>
              <a:buNone/>
              <a:defRPr sz="3733">
                <a:solidFill>
                  <a:srgbClr val="434343"/>
                </a:solidFill>
              </a:defRPr>
            </a:lvl8pPr>
            <a:lvl9pPr lvl="8" rtl="0">
              <a:lnSpc>
                <a:spcPct val="100000"/>
              </a:lnSpc>
              <a:spcBef>
                <a:spcPts val="0"/>
              </a:spcBef>
              <a:spcAft>
                <a:spcPts val="0"/>
              </a:spcAft>
              <a:buClr>
                <a:srgbClr val="434343"/>
              </a:buClr>
              <a:buSzPts val="2800"/>
              <a:buNone/>
              <a:defRPr sz="3733">
                <a:solidFill>
                  <a:srgbClr val="434343"/>
                </a:solidFill>
              </a:defRPr>
            </a:lvl9pPr>
          </a:lstStyle>
          <a:p>
            <a:r>
              <a:rPr lang="en-US"/>
              <a:t>Click to edit Master subtitle style</a:t>
            </a:r>
            <a:endParaRPr/>
          </a:p>
        </p:txBody>
      </p:sp>
    </p:spTree>
    <p:extLst>
      <p:ext uri="{BB962C8B-B14F-4D97-AF65-F5344CB8AC3E}">
        <p14:creationId xmlns:p14="http://schemas.microsoft.com/office/powerpoint/2010/main" val="1696544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4267000" y="2323667"/>
            <a:ext cx="3657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lgn="ctr">
              <a:spcBef>
                <a:spcPts val="0"/>
              </a:spcBef>
              <a:spcAft>
                <a:spcPts val="0"/>
              </a:spcAft>
              <a:buNone/>
              <a:defRPr sz="4800">
                <a:latin typeface="Catamaran Light"/>
                <a:ea typeface="Catamaran Light"/>
                <a:cs typeface="Catamaran Light"/>
                <a:sym typeface="Catamaran Light"/>
              </a:defRPr>
            </a:lvl2pPr>
            <a:lvl3pPr lvl="2" algn="ctr">
              <a:spcBef>
                <a:spcPts val="0"/>
              </a:spcBef>
              <a:spcAft>
                <a:spcPts val="0"/>
              </a:spcAft>
              <a:buNone/>
              <a:defRPr sz="4800">
                <a:latin typeface="Catamaran Light"/>
                <a:ea typeface="Catamaran Light"/>
                <a:cs typeface="Catamaran Light"/>
                <a:sym typeface="Catamaran Light"/>
              </a:defRPr>
            </a:lvl3pPr>
            <a:lvl4pPr lvl="3" algn="ctr">
              <a:spcBef>
                <a:spcPts val="0"/>
              </a:spcBef>
              <a:spcAft>
                <a:spcPts val="0"/>
              </a:spcAft>
              <a:buNone/>
              <a:defRPr sz="4800">
                <a:latin typeface="Catamaran Light"/>
                <a:ea typeface="Catamaran Light"/>
                <a:cs typeface="Catamaran Light"/>
                <a:sym typeface="Catamaran Light"/>
              </a:defRPr>
            </a:lvl4pPr>
            <a:lvl5pPr lvl="4" algn="ctr">
              <a:spcBef>
                <a:spcPts val="0"/>
              </a:spcBef>
              <a:spcAft>
                <a:spcPts val="0"/>
              </a:spcAft>
              <a:buNone/>
              <a:defRPr sz="4800">
                <a:latin typeface="Catamaran Light"/>
                <a:ea typeface="Catamaran Light"/>
                <a:cs typeface="Catamaran Light"/>
                <a:sym typeface="Catamaran Light"/>
              </a:defRPr>
            </a:lvl5pPr>
            <a:lvl6pPr lvl="5" algn="ctr">
              <a:spcBef>
                <a:spcPts val="0"/>
              </a:spcBef>
              <a:spcAft>
                <a:spcPts val="0"/>
              </a:spcAft>
              <a:buNone/>
              <a:defRPr sz="4800">
                <a:latin typeface="Catamaran Light"/>
                <a:ea typeface="Catamaran Light"/>
                <a:cs typeface="Catamaran Light"/>
                <a:sym typeface="Catamaran Light"/>
              </a:defRPr>
            </a:lvl6pPr>
            <a:lvl7pPr lvl="6" algn="ctr">
              <a:spcBef>
                <a:spcPts val="0"/>
              </a:spcBef>
              <a:spcAft>
                <a:spcPts val="0"/>
              </a:spcAft>
              <a:buNone/>
              <a:defRPr sz="4800">
                <a:latin typeface="Catamaran Light"/>
                <a:ea typeface="Catamaran Light"/>
                <a:cs typeface="Catamaran Light"/>
                <a:sym typeface="Catamaran Light"/>
              </a:defRPr>
            </a:lvl7pPr>
            <a:lvl8pPr lvl="7" algn="ctr">
              <a:spcBef>
                <a:spcPts val="0"/>
              </a:spcBef>
              <a:spcAft>
                <a:spcPts val="0"/>
              </a:spcAft>
              <a:buNone/>
              <a:defRPr sz="4800">
                <a:latin typeface="Catamaran Light"/>
                <a:ea typeface="Catamaran Light"/>
                <a:cs typeface="Catamaran Light"/>
                <a:sym typeface="Catamaran Light"/>
              </a:defRPr>
            </a:lvl8pPr>
            <a:lvl9pPr lvl="8" algn="ctr">
              <a:spcBef>
                <a:spcPts val="0"/>
              </a:spcBef>
              <a:spcAft>
                <a:spcPts val="0"/>
              </a:spcAft>
              <a:buNone/>
              <a:defRPr sz="4800">
                <a:latin typeface="Catamaran Light"/>
                <a:ea typeface="Catamaran Light"/>
                <a:cs typeface="Catamaran Light"/>
                <a:sym typeface="Catamaran Light"/>
              </a:defRPr>
            </a:lvl9pPr>
          </a:lstStyle>
          <a:p>
            <a:r>
              <a:rPr lang="en-US"/>
              <a:t>Click to edit Master title style</a:t>
            </a:r>
            <a:endParaRPr/>
          </a:p>
        </p:txBody>
      </p:sp>
    </p:spTree>
    <p:extLst>
      <p:ext uri="{BB962C8B-B14F-4D97-AF65-F5344CB8AC3E}">
        <p14:creationId xmlns:p14="http://schemas.microsoft.com/office/powerpoint/2010/main" val="320576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026300" y="1746733"/>
            <a:ext cx="4573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65" name="Google Shape;65;p12"/>
          <p:cNvSpPr txBox="1">
            <a:spLocks noGrp="1"/>
          </p:cNvSpPr>
          <p:nvPr>
            <p:ph type="title" idx="2" hasCustomPrompt="1"/>
          </p:nvPr>
        </p:nvSpPr>
        <p:spPr>
          <a:xfrm rot="5400000">
            <a:off x="9522904" y="4760301"/>
            <a:ext cx="23184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939700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875229" y="1859221"/>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8" name="Google Shape;68;p13"/>
          <p:cNvSpPr txBox="1">
            <a:spLocks noGrp="1"/>
          </p:cNvSpPr>
          <p:nvPr>
            <p:ph type="subTitle" idx="1"/>
          </p:nvPr>
        </p:nvSpPr>
        <p:spPr>
          <a:xfrm>
            <a:off x="875233" y="2515633"/>
            <a:ext cx="208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69" name="Google Shape;69;p13"/>
          <p:cNvSpPr txBox="1">
            <a:spLocks noGrp="1"/>
          </p:cNvSpPr>
          <p:nvPr>
            <p:ph type="ctrTitle" idx="2"/>
          </p:nvPr>
        </p:nvSpPr>
        <p:spPr>
          <a:xfrm>
            <a:off x="3534280" y="1859221"/>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70" name="Google Shape;70;p13"/>
          <p:cNvSpPr txBox="1">
            <a:spLocks noGrp="1"/>
          </p:cNvSpPr>
          <p:nvPr>
            <p:ph type="subTitle" idx="3"/>
          </p:nvPr>
        </p:nvSpPr>
        <p:spPr>
          <a:xfrm>
            <a:off x="3480933" y="2515633"/>
            <a:ext cx="261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71" name="Google Shape;71;p13"/>
          <p:cNvSpPr txBox="1">
            <a:spLocks noGrp="1"/>
          </p:cNvSpPr>
          <p:nvPr>
            <p:ph type="ctrTitle" idx="4"/>
          </p:nvPr>
        </p:nvSpPr>
        <p:spPr>
          <a:xfrm>
            <a:off x="6184141" y="1859221"/>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72" name="Google Shape;72;p13"/>
          <p:cNvSpPr txBox="1">
            <a:spLocks noGrp="1"/>
          </p:cNvSpPr>
          <p:nvPr>
            <p:ph type="subTitle" idx="5"/>
          </p:nvPr>
        </p:nvSpPr>
        <p:spPr>
          <a:xfrm>
            <a:off x="6504101" y="2515633"/>
            <a:ext cx="2197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3" name="Google Shape;73;p13"/>
          <p:cNvSpPr txBox="1">
            <a:spLocks noGrp="1"/>
          </p:cNvSpPr>
          <p:nvPr>
            <p:ph type="ctrTitle" idx="6"/>
          </p:nvPr>
        </p:nvSpPr>
        <p:spPr>
          <a:xfrm rot="5400000">
            <a:off x="9154100" y="1954833"/>
            <a:ext cx="34040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74" name="Google Shape;74;p13"/>
          <p:cNvSpPr txBox="1">
            <a:spLocks noGrp="1"/>
          </p:cNvSpPr>
          <p:nvPr>
            <p:ph type="ctrTitle" idx="7"/>
          </p:nvPr>
        </p:nvSpPr>
        <p:spPr>
          <a:xfrm>
            <a:off x="875229" y="4490421"/>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5" name="Google Shape;75;p13"/>
          <p:cNvSpPr txBox="1">
            <a:spLocks noGrp="1"/>
          </p:cNvSpPr>
          <p:nvPr>
            <p:ph type="subTitle" idx="8"/>
          </p:nvPr>
        </p:nvSpPr>
        <p:spPr>
          <a:xfrm>
            <a:off x="875233" y="5146833"/>
            <a:ext cx="208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76" name="Google Shape;76;p13"/>
          <p:cNvSpPr txBox="1">
            <a:spLocks noGrp="1"/>
          </p:cNvSpPr>
          <p:nvPr>
            <p:ph type="ctrTitle" idx="9"/>
          </p:nvPr>
        </p:nvSpPr>
        <p:spPr>
          <a:xfrm>
            <a:off x="3534280" y="4490421"/>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77" name="Google Shape;77;p13"/>
          <p:cNvSpPr txBox="1">
            <a:spLocks noGrp="1"/>
          </p:cNvSpPr>
          <p:nvPr>
            <p:ph type="subTitle" idx="13"/>
          </p:nvPr>
        </p:nvSpPr>
        <p:spPr>
          <a:xfrm>
            <a:off x="3480933" y="5146833"/>
            <a:ext cx="261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78" name="Google Shape;78;p13"/>
          <p:cNvSpPr txBox="1">
            <a:spLocks noGrp="1"/>
          </p:cNvSpPr>
          <p:nvPr>
            <p:ph type="ctrTitle" idx="14"/>
          </p:nvPr>
        </p:nvSpPr>
        <p:spPr>
          <a:xfrm>
            <a:off x="6184141" y="4490421"/>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79" name="Google Shape;79;p13"/>
          <p:cNvSpPr txBox="1">
            <a:spLocks noGrp="1"/>
          </p:cNvSpPr>
          <p:nvPr>
            <p:ph type="subTitle" idx="15"/>
          </p:nvPr>
        </p:nvSpPr>
        <p:spPr>
          <a:xfrm>
            <a:off x="6504101" y="5146833"/>
            <a:ext cx="2197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1765340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8804793" y="2573633"/>
            <a:ext cx="4641600" cy="65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341196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6178600" y="2463861"/>
            <a:ext cx="242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84" name="Google Shape;84;p15"/>
          <p:cNvSpPr txBox="1">
            <a:spLocks noGrp="1"/>
          </p:cNvSpPr>
          <p:nvPr>
            <p:ph type="subTitle" idx="2"/>
          </p:nvPr>
        </p:nvSpPr>
        <p:spPr>
          <a:xfrm>
            <a:off x="6178600" y="5103827"/>
            <a:ext cx="242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85" name="Google Shape;85;p15"/>
          <p:cNvSpPr txBox="1">
            <a:spLocks noGrp="1"/>
          </p:cNvSpPr>
          <p:nvPr>
            <p:ph type="ctrTitle"/>
          </p:nvPr>
        </p:nvSpPr>
        <p:spPr>
          <a:xfrm>
            <a:off x="6178600" y="2052395"/>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6" name="Google Shape;86;p15"/>
          <p:cNvSpPr txBox="1">
            <a:spLocks noGrp="1"/>
          </p:cNvSpPr>
          <p:nvPr>
            <p:ph type="ctrTitle" idx="3"/>
          </p:nvPr>
        </p:nvSpPr>
        <p:spPr>
          <a:xfrm>
            <a:off x="6178600" y="469236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7" name="Google Shape;87;p15"/>
          <p:cNvSpPr txBox="1">
            <a:spLocks noGrp="1"/>
          </p:cNvSpPr>
          <p:nvPr>
            <p:ph type="ctrTitle" idx="4"/>
          </p:nvPr>
        </p:nvSpPr>
        <p:spPr>
          <a:xfrm rot="5400000">
            <a:off x="9222900" y="1886032"/>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710121852"/>
      </p:ext>
    </p:extLst>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Title + text 5">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3010833" y="4141767"/>
            <a:ext cx="4038800" cy="1346000"/>
          </a:xfrm>
          <a:prstGeom prst="rect">
            <a:avLst/>
          </a:prstGeom>
        </p:spPr>
        <p:txBody>
          <a:bodyPr spcFirstLastPara="1" wrap="square" lIns="91425" tIns="91425" rIns="91425" bIns="91425" anchor="t" anchorCtr="0">
            <a:noAutofit/>
          </a:bodyPr>
          <a:lstStyle>
            <a:lvl1pPr lvl="0">
              <a:spcBef>
                <a:spcPts val="0"/>
              </a:spcBef>
              <a:spcAft>
                <a:spcPts val="0"/>
              </a:spcAft>
              <a:buNone/>
              <a:defRPr sz="1467"/>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r>
              <a:rPr lang="en-US"/>
              <a:t>Click to edit Master subtitle style</a:t>
            </a:r>
            <a:endParaRPr/>
          </a:p>
        </p:txBody>
      </p:sp>
      <p:sp>
        <p:nvSpPr>
          <p:cNvPr id="90" name="Google Shape;90;p16"/>
          <p:cNvSpPr txBox="1">
            <a:spLocks noGrp="1"/>
          </p:cNvSpPr>
          <p:nvPr>
            <p:ph type="ctrTitle"/>
          </p:nvPr>
        </p:nvSpPr>
        <p:spPr>
          <a:xfrm rot="5400000">
            <a:off x="9655319" y="1388033"/>
            <a:ext cx="2270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933755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1120800" y="3242867"/>
            <a:ext cx="2200400" cy="10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defRPr>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3" name="Google Shape;93;p17"/>
          <p:cNvSpPr txBox="1">
            <a:spLocks noGrp="1"/>
          </p:cNvSpPr>
          <p:nvPr>
            <p:ph type="subTitle" idx="2"/>
          </p:nvPr>
        </p:nvSpPr>
        <p:spPr>
          <a:xfrm>
            <a:off x="6269565" y="1398791"/>
            <a:ext cx="2613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4" name="Google Shape;94;p17"/>
          <p:cNvSpPr txBox="1">
            <a:spLocks noGrp="1"/>
          </p:cNvSpPr>
          <p:nvPr>
            <p:ph type="ctrTitle"/>
          </p:nvPr>
        </p:nvSpPr>
        <p:spPr>
          <a:xfrm>
            <a:off x="-711200" y="2729800"/>
            <a:ext cx="403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title style</a:t>
            </a:r>
            <a:endParaRPr/>
          </a:p>
        </p:txBody>
      </p:sp>
      <p:sp>
        <p:nvSpPr>
          <p:cNvPr id="95" name="Google Shape;95;p17"/>
          <p:cNvSpPr txBox="1">
            <a:spLocks noGrp="1"/>
          </p:cNvSpPr>
          <p:nvPr>
            <p:ph type="ctrTitle" idx="3"/>
          </p:nvPr>
        </p:nvSpPr>
        <p:spPr>
          <a:xfrm>
            <a:off x="6269565" y="885724"/>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title style</a:t>
            </a:r>
            <a:endParaRPr/>
          </a:p>
        </p:txBody>
      </p:sp>
      <p:sp>
        <p:nvSpPr>
          <p:cNvPr id="96" name="Google Shape;96;p17"/>
          <p:cNvSpPr txBox="1">
            <a:spLocks noGrp="1"/>
          </p:cNvSpPr>
          <p:nvPr>
            <p:ph type="subTitle" idx="4"/>
          </p:nvPr>
        </p:nvSpPr>
        <p:spPr>
          <a:xfrm>
            <a:off x="6269565" y="5051900"/>
            <a:ext cx="2953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7" name="Google Shape;97;p17"/>
          <p:cNvSpPr txBox="1">
            <a:spLocks noGrp="1"/>
          </p:cNvSpPr>
          <p:nvPr>
            <p:ph type="ctrTitle" idx="5"/>
          </p:nvPr>
        </p:nvSpPr>
        <p:spPr>
          <a:xfrm>
            <a:off x="6269565" y="4519633"/>
            <a:ext cx="33008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title style</a:t>
            </a:r>
            <a:endParaRPr/>
          </a:p>
        </p:txBody>
      </p:sp>
      <p:sp>
        <p:nvSpPr>
          <p:cNvPr id="98" name="Google Shape;98;p17"/>
          <p:cNvSpPr txBox="1">
            <a:spLocks noGrp="1"/>
          </p:cNvSpPr>
          <p:nvPr>
            <p:ph type="ctrTitle" idx="6"/>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3161909942"/>
      </p:ext>
    </p:extLst>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Two columns 2">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01" name="Google Shape;101;p18"/>
          <p:cNvSpPr txBox="1">
            <a:spLocks noGrp="1"/>
          </p:cNvSpPr>
          <p:nvPr>
            <p:ph type="subTitle" idx="1"/>
          </p:nvPr>
        </p:nvSpPr>
        <p:spPr>
          <a:xfrm>
            <a:off x="2105419" y="2862933"/>
            <a:ext cx="21688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102" name="Google Shape;102;p18"/>
          <p:cNvSpPr txBox="1">
            <a:spLocks noGrp="1"/>
          </p:cNvSpPr>
          <p:nvPr>
            <p:ph type="ctrTitle" idx="2"/>
          </p:nvPr>
        </p:nvSpPr>
        <p:spPr>
          <a:xfrm>
            <a:off x="2105419" y="2349867"/>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03" name="Google Shape;103;p18"/>
          <p:cNvSpPr txBox="1">
            <a:spLocks noGrp="1"/>
          </p:cNvSpPr>
          <p:nvPr>
            <p:ph type="subTitle" idx="3"/>
          </p:nvPr>
        </p:nvSpPr>
        <p:spPr>
          <a:xfrm>
            <a:off x="5424359" y="2862933"/>
            <a:ext cx="21688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defRPr>
            </a:lvl1pPr>
            <a:lvl2pPr lvl="1" algn="r" rtl="0">
              <a:lnSpc>
                <a:spcPct val="100000"/>
              </a:lnSpc>
              <a:spcBef>
                <a:spcPts val="0"/>
              </a:spcBef>
              <a:spcAft>
                <a:spcPts val="0"/>
              </a:spcAft>
              <a:buClr>
                <a:srgbClr val="000000"/>
              </a:buClr>
              <a:buSzPts val="1000"/>
              <a:buNone/>
              <a:defRPr sz="1333">
                <a:solidFill>
                  <a:srgbClr val="000000"/>
                </a:solidFill>
              </a:defRPr>
            </a:lvl2pPr>
            <a:lvl3pPr lvl="2" algn="r" rtl="0">
              <a:lnSpc>
                <a:spcPct val="100000"/>
              </a:lnSpc>
              <a:spcBef>
                <a:spcPts val="0"/>
              </a:spcBef>
              <a:spcAft>
                <a:spcPts val="0"/>
              </a:spcAft>
              <a:buClr>
                <a:srgbClr val="000000"/>
              </a:buClr>
              <a:buSzPts val="1000"/>
              <a:buNone/>
              <a:defRPr sz="1333">
                <a:solidFill>
                  <a:srgbClr val="000000"/>
                </a:solidFill>
              </a:defRPr>
            </a:lvl3pPr>
            <a:lvl4pPr lvl="3" algn="r" rtl="0">
              <a:lnSpc>
                <a:spcPct val="100000"/>
              </a:lnSpc>
              <a:spcBef>
                <a:spcPts val="0"/>
              </a:spcBef>
              <a:spcAft>
                <a:spcPts val="0"/>
              </a:spcAft>
              <a:buClr>
                <a:srgbClr val="000000"/>
              </a:buClr>
              <a:buSzPts val="1000"/>
              <a:buNone/>
              <a:defRPr sz="1333">
                <a:solidFill>
                  <a:srgbClr val="000000"/>
                </a:solidFill>
              </a:defRPr>
            </a:lvl4pPr>
            <a:lvl5pPr lvl="4" algn="r" rtl="0">
              <a:lnSpc>
                <a:spcPct val="100000"/>
              </a:lnSpc>
              <a:spcBef>
                <a:spcPts val="0"/>
              </a:spcBef>
              <a:spcAft>
                <a:spcPts val="0"/>
              </a:spcAft>
              <a:buClr>
                <a:srgbClr val="000000"/>
              </a:buClr>
              <a:buSzPts val="1000"/>
              <a:buNone/>
              <a:defRPr sz="1333">
                <a:solidFill>
                  <a:srgbClr val="000000"/>
                </a:solidFill>
              </a:defRPr>
            </a:lvl5pPr>
            <a:lvl6pPr lvl="5" algn="r" rtl="0">
              <a:lnSpc>
                <a:spcPct val="100000"/>
              </a:lnSpc>
              <a:spcBef>
                <a:spcPts val="0"/>
              </a:spcBef>
              <a:spcAft>
                <a:spcPts val="0"/>
              </a:spcAft>
              <a:buClr>
                <a:srgbClr val="000000"/>
              </a:buClr>
              <a:buSzPts val="1000"/>
              <a:buNone/>
              <a:defRPr sz="1333">
                <a:solidFill>
                  <a:srgbClr val="000000"/>
                </a:solidFill>
              </a:defRPr>
            </a:lvl6pPr>
            <a:lvl7pPr lvl="6" algn="r" rtl="0">
              <a:lnSpc>
                <a:spcPct val="100000"/>
              </a:lnSpc>
              <a:spcBef>
                <a:spcPts val="0"/>
              </a:spcBef>
              <a:spcAft>
                <a:spcPts val="0"/>
              </a:spcAft>
              <a:buClr>
                <a:srgbClr val="000000"/>
              </a:buClr>
              <a:buSzPts val="1000"/>
              <a:buNone/>
              <a:defRPr sz="1333">
                <a:solidFill>
                  <a:srgbClr val="000000"/>
                </a:solidFill>
              </a:defRPr>
            </a:lvl7pPr>
            <a:lvl8pPr lvl="7" algn="r" rtl="0">
              <a:lnSpc>
                <a:spcPct val="100000"/>
              </a:lnSpc>
              <a:spcBef>
                <a:spcPts val="0"/>
              </a:spcBef>
              <a:spcAft>
                <a:spcPts val="0"/>
              </a:spcAft>
              <a:buClr>
                <a:srgbClr val="000000"/>
              </a:buClr>
              <a:buSzPts val="1000"/>
              <a:buNone/>
              <a:defRPr sz="1333">
                <a:solidFill>
                  <a:srgbClr val="000000"/>
                </a:solidFill>
              </a:defRPr>
            </a:lvl8pPr>
            <a:lvl9pPr lvl="8" algn="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104" name="Google Shape;104;p18"/>
          <p:cNvSpPr txBox="1">
            <a:spLocks noGrp="1"/>
          </p:cNvSpPr>
          <p:nvPr>
            <p:ph type="ctrTitle" idx="4"/>
          </p:nvPr>
        </p:nvSpPr>
        <p:spPr>
          <a:xfrm>
            <a:off x="4100756" y="2349867"/>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Tree>
    <p:extLst>
      <p:ext uri="{BB962C8B-B14F-4D97-AF65-F5344CB8AC3E}">
        <p14:creationId xmlns:p14="http://schemas.microsoft.com/office/powerpoint/2010/main" val="755697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2133">
                <a:solidFill>
                  <a:srgbClr val="FFFFFF"/>
                </a:solidFill>
              </a:defRPr>
            </a:lvl2pPr>
            <a:lvl3pPr lvl="2" rtl="0">
              <a:spcBef>
                <a:spcPts val="0"/>
              </a:spcBef>
              <a:spcAft>
                <a:spcPts val="0"/>
              </a:spcAft>
              <a:buClr>
                <a:srgbClr val="FFFFFF"/>
              </a:buClr>
              <a:buSzPts val="1600"/>
              <a:buNone/>
              <a:defRPr sz="2133">
                <a:solidFill>
                  <a:srgbClr val="FFFFFF"/>
                </a:solidFill>
              </a:defRPr>
            </a:lvl3pPr>
            <a:lvl4pPr lvl="3" rtl="0">
              <a:spcBef>
                <a:spcPts val="0"/>
              </a:spcBef>
              <a:spcAft>
                <a:spcPts val="0"/>
              </a:spcAft>
              <a:buClr>
                <a:srgbClr val="FFFFFF"/>
              </a:buClr>
              <a:buSzPts val="1600"/>
              <a:buNone/>
              <a:defRPr sz="2133">
                <a:solidFill>
                  <a:srgbClr val="FFFFFF"/>
                </a:solidFill>
              </a:defRPr>
            </a:lvl4pPr>
            <a:lvl5pPr lvl="4" rtl="0">
              <a:spcBef>
                <a:spcPts val="0"/>
              </a:spcBef>
              <a:spcAft>
                <a:spcPts val="0"/>
              </a:spcAft>
              <a:buClr>
                <a:srgbClr val="FFFFFF"/>
              </a:buClr>
              <a:buSzPts val="1600"/>
              <a:buNone/>
              <a:defRPr sz="2133">
                <a:solidFill>
                  <a:srgbClr val="FFFFFF"/>
                </a:solidFill>
              </a:defRPr>
            </a:lvl5pPr>
            <a:lvl6pPr lvl="5" rtl="0">
              <a:spcBef>
                <a:spcPts val="0"/>
              </a:spcBef>
              <a:spcAft>
                <a:spcPts val="0"/>
              </a:spcAft>
              <a:buClr>
                <a:srgbClr val="FFFFFF"/>
              </a:buClr>
              <a:buSzPts val="1600"/>
              <a:buNone/>
              <a:defRPr sz="2133">
                <a:solidFill>
                  <a:srgbClr val="FFFFFF"/>
                </a:solidFill>
              </a:defRPr>
            </a:lvl6pPr>
            <a:lvl7pPr lvl="6" rtl="0">
              <a:spcBef>
                <a:spcPts val="0"/>
              </a:spcBef>
              <a:spcAft>
                <a:spcPts val="0"/>
              </a:spcAft>
              <a:buClr>
                <a:srgbClr val="FFFFFF"/>
              </a:buClr>
              <a:buSzPts val="1600"/>
              <a:buNone/>
              <a:defRPr sz="2133">
                <a:solidFill>
                  <a:srgbClr val="FFFFFF"/>
                </a:solidFill>
              </a:defRPr>
            </a:lvl7pPr>
            <a:lvl8pPr lvl="7" rtl="0">
              <a:spcBef>
                <a:spcPts val="0"/>
              </a:spcBef>
              <a:spcAft>
                <a:spcPts val="0"/>
              </a:spcAft>
              <a:buClr>
                <a:srgbClr val="FFFFFF"/>
              </a:buClr>
              <a:buSzPts val="1600"/>
              <a:buNone/>
              <a:defRPr sz="2133">
                <a:solidFill>
                  <a:srgbClr val="FFFFFF"/>
                </a:solidFill>
              </a:defRPr>
            </a:lvl8pPr>
            <a:lvl9pPr lvl="8" rtl="0">
              <a:spcBef>
                <a:spcPts val="0"/>
              </a:spcBef>
              <a:spcAft>
                <a:spcPts val="0"/>
              </a:spcAft>
              <a:buClr>
                <a:srgbClr val="FFFFFF"/>
              </a:buClr>
              <a:buSzPts val="1600"/>
              <a:buNone/>
              <a:defRPr sz="2133">
                <a:solidFill>
                  <a:srgbClr val="FFFFFF"/>
                </a:solidFill>
              </a:defRPr>
            </a:lvl9pPr>
          </a:lstStyle>
          <a:p>
            <a:r>
              <a:rPr lang="en-US"/>
              <a:t>Click to edit Master title style</a:t>
            </a:r>
            <a:endParaRPr/>
          </a:p>
        </p:txBody>
      </p:sp>
      <p:sp>
        <p:nvSpPr>
          <p:cNvPr id="107" name="Google Shape;107;p19"/>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2251463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redits">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pPr lvl="0"/>
            <a:r>
              <a:rPr lang="en-US"/>
              <a:t>Click to edit Master text styles</a:t>
            </a:r>
          </a:p>
        </p:txBody>
      </p:sp>
      <p:sp>
        <p:nvSpPr>
          <p:cNvPr id="110" name="Google Shape;110;p20"/>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209316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65203" y="516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3" name="Google Shape;13;p3"/>
          <p:cNvSpPr txBox="1">
            <a:spLocks noGrp="1"/>
          </p:cNvSpPr>
          <p:nvPr>
            <p:ph type="subTitle" idx="1"/>
          </p:nvPr>
        </p:nvSpPr>
        <p:spPr>
          <a:xfrm>
            <a:off x="4565200" y="1070028"/>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4" name="Google Shape;14;p3"/>
          <p:cNvSpPr txBox="1">
            <a:spLocks noGrp="1"/>
          </p:cNvSpPr>
          <p:nvPr>
            <p:ph type="title" idx="2" hasCustomPrompt="1"/>
          </p:nvPr>
        </p:nvSpPr>
        <p:spPr>
          <a:xfrm>
            <a:off x="2697343" y="872151"/>
            <a:ext cx="2318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4567019" y="16323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6" name="Google Shape;16;p3"/>
          <p:cNvSpPr txBox="1">
            <a:spLocks noGrp="1"/>
          </p:cNvSpPr>
          <p:nvPr>
            <p:ph type="subTitle" idx="4"/>
          </p:nvPr>
        </p:nvSpPr>
        <p:spPr>
          <a:xfrm>
            <a:off x="4567012" y="2185145"/>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7" name="Google Shape;17;p3"/>
          <p:cNvSpPr txBox="1">
            <a:spLocks noGrp="1"/>
          </p:cNvSpPr>
          <p:nvPr>
            <p:ph type="title" idx="5" hasCustomPrompt="1"/>
          </p:nvPr>
        </p:nvSpPr>
        <p:spPr>
          <a:xfrm>
            <a:off x="2697343" y="1985051"/>
            <a:ext cx="2153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4570665" y="27481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9" name="Google Shape;19;p3"/>
          <p:cNvSpPr txBox="1">
            <a:spLocks noGrp="1"/>
          </p:cNvSpPr>
          <p:nvPr>
            <p:ph type="subTitle" idx="7"/>
          </p:nvPr>
        </p:nvSpPr>
        <p:spPr>
          <a:xfrm>
            <a:off x="4570663" y="3300263"/>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0" name="Google Shape;20;p3"/>
          <p:cNvSpPr txBox="1">
            <a:spLocks noGrp="1"/>
          </p:cNvSpPr>
          <p:nvPr>
            <p:ph type="title" idx="8" hasCustomPrompt="1"/>
          </p:nvPr>
        </p:nvSpPr>
        <p:spPr>
          <a:xfrm>
            <a:off x="2697343" y="30979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8802172"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22" name="Google Shape;22;p3"/>
          <p:cNvSpPr txBox="1">
            <a:spLocks noGrp="1"/>
          </p:cNvSpPr>
          <p:nvPr>
            <p:ph type="ctrTitle" idx="13"/>
          </p:nvPr>
        </p:nvSpPr>
        <p:spPr>
          <a:xfrm>
            <a:off x="4570665" y="38638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23" name="Google Shape;23;p3"/>
          <p:cNvSpPr txBox="1">
            <a:spLocks noGrp="1"/>
          </p:cNvSpPr>
          <p:nvPr>
            <p:ph type="subTitle" idx="14"/>
          </p:nvPr>
        </p:nvSpPr>
        <p:spPr>
          <a:xfrm>
            <a:off x="4570663" y="4415379"/>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4" name="Google Shape;24;p3"/>
          <p:cNvSpPr txBox="1">
            <a:spLocks noGrp="1"/>
          </p:cNvSpPr>
          <p:nvPr>
            <p:ph type="title" idx="15" hasCustomPrompt="1"/>
          </p:nvPr>
        </p:nvSpPr>
        <p:spPr>
          <a:xfrm>
            <a:off x="2697343" y="42108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4570665" y="4979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26" name="Google Shape;26;p3"/>
          <p:cNvSpPr txBox="1">
            <a:spLocks noGrp="1"/>
          </p:cNvSpPr>
          <p:nvPr>
            <p:ph type="subTitle" idx="17"/>
          </p:nvPr>
        </p:nvSpPr>
        <p:spPr>
          <a:xfrm>
            <a:off x="4570663" y="5530496"/>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7" name="Google Shape;27;p3"/>
          <p:cNvSpPr txBox="1">
            <a:spLocks noGrp="1"/>
          </p:cNvSpPr>
          <p:nvPr>
            <p:ph type="title" idx="18" hasCustomPrompt="1"/>
          </p:nvPr>
        </p:nvSpPr>
        <p:spPr>
          <a:xfrm>
            <a:off x="2697343" y="53237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624436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856067" y="1703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pPr lvl="0"/>
            <a:r>
              <a:rPr lang="en-US"/>
              <a:t>Click to edit Master text styles</a:t>
            </a:r>
          </a:p>
        </p:txBody>
      </p:sp>
      <p:sp>
        <p:nvSpPr>
          <p:cNvPr id="113" name="Google Shape;113;p21"/>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14" name="Google Shape;114;p21"/>
          <p:cNvSpPr txBox="1">
            <a:spLocks noGrp="1"/>
          </p:cNvSpPr>
          <p:nvPr>
            <p:ph type="subTitle" idx="2"/>
          </p:nvPr>
        </p:nvSpPr>
        <p:spPr>
          <a:xfrm>
            <a:off x="856067" y="720000"/>
            <a:ext cx="62072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2290710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91D48A-CDEE-4ACD-A4C7-C8172531A55F}" type="datetimeFigureOut">
              <a:rPr lang="en-US" smtClean="0"/>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96697-3A36-4B2E-8F0D-EFF7CC98DA1B}" type="slidenum">
              <a:rPr lang="en-US" smtClean="0"/>
              <a:t>‹#›</a:t>
            </a:fld>
            <a:endParaRPr lang="en-US"/>
          </a:p>
        </p:txBody>
      </p:sp>
    </p:spTree>
    <p:extLst>
      <p:ext uri="{BB962C8B-B14F-4D97-AF65-F5344CB8AC3E}">
        <p14:creationId xmlns:p14="http://schemas.microsoft.com/office/powerpoint/2010/main" val="319502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701479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41" y="2410967"/>
            <a:ext cx="10383940" cy="2239671"/>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09441" y="4650641"/>
            <a:ext cx="10383940" cy="1018033"/>
          </a:xfrm>
        </p:spPr>
        <p:txBody>
          <a:bodyPr>
            <a:normAutofit/>
          </a:bodyPr>
          <a:lstStyle>
            <a:lvl1pPr marL="0" indent="0" algn="r">
              <a:buNone/>
              <a:defRPr sz="3733" b="0" i="0">
                <a:solidFill>
                  <a:srgbClr val="C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91D48A-CDEE-4ACD-A4C7-C8172531A55F}" type="datetimeFigureOut">
              <a:rPr lang="en-US" smtClean="0"/>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96697-3A36-4B2E-8F0D-EFF7CC98DA1B}" type="slidenum">
              <a:rPr lang="en-US" smtClean="0"/>
              <a:t>‹#›</a:t>
            </a:fld>
            <a:endParaRPr lang="en-US"/>
          </a:p>
        </p:txBody>
      </p:sp>
    </p:spTree>
    <p:extLst>
      <p:ext uri="{BB962C8B-B14F-4D97-AF65-F5344CB8AC3E}">
        <p14:creationId xmlns:p14="http://schemas.microsoft.com/office/powerpoint/2010/main" val="1256436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8" y="578508"/>
            <a:ext cx="10587545"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802227" y="2003753"/>
            <a:ext cx="10587547" cy="4479347"/>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62293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1900" y="374901"/>
            <a:ext cx="8551480" cy="1221639"/>
          </a:xfrm>
          <a:noFill/>
        </p:spPr>
        <p:txBody>
          <a:bodyPr>
            <a:normAutofit/>
          </a:bodyPr>
          <a:lstStyle>
            <a:lvl1pPr algn="l">
              <a:defRPr sz="4800">
                <a:solidFill>
                  <a:srgbClr val="CC0000"/>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041900" y="1596541"/>
            <a:ext cx="8551480" cy="4681415"/>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38928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998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61651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578508"/>
            <a:ext cx="10994760"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6" y="2391925"/>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6" y="3021787"/>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391925"/>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021787"/>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7/12/2024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58142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452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96500" y="1909967"/>
            <a:ext cx="4664000" cy="11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r>
              <a:rPr lang="en-US"/>
              <a:t>Click to edit Master title style</a:t>
            </a:r>
            <a:endParaRPr/>
          </a:p>
        </p:txBody>
      </p:sp>
      <p:sp>
        <p:nvSpPr>
          <p:cNvPr id="30" name="Google Shape;30;p4"/>
          <p:cNvSpPr txBox="1">
            <a:spLocks noGrp="1"/>
          </p:cNvSpPr>
          <p:nvPr>
            <p:ph type="subTitle" idx="1"/>
          </p:nvPr>
        </p:nvSpPr>
        <p:spPr>
          <a:xfrm flipH="1">
            <a:off x="2222900" y="2872300"/>
            <a:ext cx="3337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3733">
                <a:solidFill>
                  <a:srgbClr val="000000"/>
                </a:solidFill>
              </a:defRPr>
            </a:lvl2pPr>
            <a:lvl3pPr lvl="2" rtl="0">
              <a:lnSpc>
                <a:spcPct val="100000"/>
              </a:lnSpc>
              <a:spcBef>
                <a:spcPts val="0"/>
              </a:spcBef>
              <a:spcAft>
                <a:spcPts val="0"/>
              </a:spcAft>
              <a:buClr>
                <a:srgbClr val="000000"/>
              </a:buClr>
              <a:buSzPts val="2800"/>
              <a:buNone/>
              <a:defRPr sz="3733">
                <a:solidFill>
                  <a:srgbClr val="000000"/>
                </a:solidFill>
              </a:defRPr>
            </a:lvl3pPr>
            <a:lvl4pPr lvl="3" rtl="0">
              <a:lnSpc>
                <a:spcPct val="100000"/>
              </a:lnSpc>
              <a:spcBef>
                <a:spcPts val="0"/>
              </a:spcBef>
              <a:spcAft>
                <a:spcPts val="0"/>
              </a:spcAft>
              <a:buClr>
                <a:srgbClr val="000000"/>
              </a:buClr>
              <a:buSzPts val="2800"/>
              <a:buNone/>
              <a:defRPr sz="3733">
                <a:solidFill>
                  <a:srgbClr val="000000"/>
                </a:solidFill>
              </a:defRPr>
            </a:lvl4pPr>
            <a:lvl5pPr lvl="4" rtl="0">
              <a:lnSpc>
                <a:spcPct val="100000"/>
              </a:lnSpc>
              <a:spcBef>
                <a:spcPts val="0"/>
              </a:spcBef>
              <a:spcAft>
                <a:spcPts val="0"/>
              </a:spcAft>
              <a:buClr>
                <a:srgbClr val="000000"/>
              </a:buClr>
              <a:buSzPts val="2800"/>
              <a:buNone/>
              <a:defRPr sz="3733">
                <a:solidFill>
                  <a:srgbClr val="000000"/>
                </a:solidFill>
              </a:defRPr>
            </a:lvl5pPr>
            <a:lvl6pPr lvl="5" rtl="0">
              <a:lnSpc>
                <a:spcPct val="100000"/>
              </a:lnSpc>
              <a:spcBef>
                <a:spcPts val="0"/>
              </a:spcBef>
              <a:spcAft>
                <a:spcPts val="0"/>
              </a:spcAft>
              <a:buClr>
                <a:srgbClr val="000000"/>
              </a:buClr>
              <a:buSzPts val="2800"/>
              <a:buNone/>
              <a:defRPr sz="3733">
                <a:solidFill>
                  <a:srgbClr val="000000"/>
                </a:solidFill>
              </a:defRPr>
            </a:lvl6pPr>
            <a:lvl7pPr lvl="6" rtl="0">
              <a:lnSpc>
                <a:spcPct val="100000"/>
              </a:lnSpc>
              <a:spcBef>
                <a:spcPts val="0"/>
              </a:spcBef>
              <a:spcAft>
                <a:spcPts val="0"/>
              </a:spcAft>
              <a:buClr>
                <a:srgbClr val="000000"/>
              </a:buClr>
              <a:buSzPts val="2800"/>
              <a:buNone/>
              <a:defRPr sz="3733">
                <a:solidFill>
                  <a:srgbClr val="000000"/>
                </a:solidFill>
              </a:defRPr>
            </a:lvl7pPr>
            <a:lvl8pPr lvl="7" rtl="0">
              <a:lnSpc>
                <a:spcPct val="100000"/>
              </a:lnSpc>
              <a:spcBef>
                <a:spcPts val="0"/>
              </a:spcBef>
              <a:spcAft>
                <a:spcPts val="0"/>
              </a:spcAft>
              <a:buClr>
                <a:srgbClr val="000000"/>
              </a:buClr>
              <a:buSzPts val="2800"/>
              <a:buNone/>
              <a:defRPr sz="3733">
                <a:solidFill>
                  <a:srgbClr val="000000"/>
                </a:solidFill>
              </a:defRPr>
            </a:lvl8pPr>
            <a:lvl9pPr lvl="8" rtl="0">
              <a:lnSpc>
                <a:spcPct val="100000"/>
              </a:lnSpc>
              <a:spcBef>
                <a:spcPts val="0"/>
              </a:spcBef>
              <a:spcAft>
                <a:spcPts val="0"/>
              </a:spcAft>
              <a:buClr>
                <a:srgbClr val="000000"/>
              </a:buClr>
              <a:buSzPts val="2800"/>
              <a:buNone/>
              <a:defRPr sz="3733">
                <a:solidFill>
                  <a:srgbClr val="000000"/>
                </a:solidFill>
              </a:defRPr>
            </a:lvl9pPr>
          </a:lstStyle>
          <a:p>
            <a:r>
              <a:rPr lang="en-US"/>
              <a:t>Click to edit Master subtitle style</a:t>
            </a:r>
            <a:endParaRPr/>
          </a:p>
        </p:txBody>
      </p:sp>
    </p:spTree>
    <p:extLst>
      <p:ext uri="{BB962C8B-B14F-4D97-AF65-F5344CB8AC3E}">
        <p14:creationId xmlns:p14="http://schemas.microsoft.com/office/powerpoint/2010/main" val="841204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47570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17719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54637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74642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219" y="3692525"/>
            <a:ext cx="195156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25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842500" y="1122700"/>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3" name="Google Shape;33;p5"/>
          <p:cNvSpPr txBox="1">
            <a:spLocks noGrp="1"/>
          </p:cNvSpPr>
          <p:nvPr>
            <p:ph type="subTitle" idx="1"/>
          </p:nvPr>
        </p:nvSpPr>
        <p:spPr>
          <a:xfrm>
            <a:off x="842512" y="1881121"/>
            <a:ext cx="3307600" cy="7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4" name="Google Shape;34;p5"/>
          <p:cNvSpPr txBox="1">
            <a:spLocks noGrp="1"/>
          </p:cNvSpPr>
          <p:nvPr>
            <p:ph type="ctrTitle" idx="2"/>
          </p:nvPr>
        </p:nvSpPr>
        <p:spPr>
          <a:xfrm>
            <a:off x="5618219" y="1122700"/>
            <a:ext cx="35972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5" name="Google Shape;35;p5"/>
          <p:cNvSpPr txBox="1">
            <a:spLocks noGrp="1"/>
          </p:cNvSpPr>
          <p:nvPr>
            <p:ph type="subTitle" idx="3"/>
          </p:nvPr>
        </p:nvSpPr>
        <p:spPr>
          <a:xfrm>
            <a:off x="5618219" y="1881121"/>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6" name="Google Shape;36;p5"/>
          <p:cNvSpPr txBox="1">
            <a:spLocks noGrp="1"/>
          </p:cNvSpPr>
          <p:nvPr>
            <p:ph type="ctrTitle" idx="4"/>
          </p:nvPr>
        </p:nvSpPr>
        <p:spPr>
          <a:xfrm>
            <a:off x="842511" y="4442569"/>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 name="Google Shape;37;p5"/>
          <p:cNvSpPr txBox="1">
            <a:spLocks noGrp="1"/>
          </p:cNvSpPr>
          <p:nvPr>
            <p:ph type="subTitle" idx="5"/>
          </p:nvPr>
        </p:nvSpPr>
        <p:spPr>
          <a:xfrm>
            <a:off x="842512" y="5218944"/>
            <a:ext cx="3307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8" name="Google Shape;38;p5"/>
          <p:cNvSpPr txBox="1">
            <a:spLocks noGrp="1"/>
          </p:cNvSpPr>
          <p:nvPr>
            <p:ph type="ctrTitle" idx="6"/>
          </p:nvPr>
        </p:nvSpPr>
        <p:spPr>
          <a:xfrm rot="5400000">
            <a:off x="8913916"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39" name="Google Shape;39;p5"/>
          <p:cNvSpPr txBox="1">
            <a:spLocks noGrp="1"/>
          </p:cNvSpPr>
          <p:nvPr>
            <p:ph type="ctrTitle" idx="7"/>
          </p:nvPr>
        </p:nvSpPr>
        <p:spPr>
          <a:xfrm>
            <a:off x="5618219" y="4442579"/>
            <a:ext cx="34480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40" name="Google Shape;40;p5"/>
          <p:cNvSpPr txBox="1">
            <a:spLocks noGrp="1"/>
          </p:cNvSpPr>
          <p:nvPr>
            <p:ph type="subTitle" idx="8"/>
          </p:nvPr>
        </p:nvSpPr>
        <p:spPr>
          <a:xfrm>
            <a:off x="5618219" y="5218944"/>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369087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6562100" y="3990713"/>
            <a:ext cx="24376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2400">
                <a:solidFill>
                  <a:srgbClr val="F3F3F3"/>
                </a:solidFill>
              </a:defRPr>
            </a:lvl1pPr>
            <a:lvl2pPr lvl="1" rtl="0">
              <a:spcBef>
                <a:spcPts val="0"/>
              </a:spcBef>
              <a:spcAft>
                <a:spcPts val="0"/>
              </a:spcAft>
              <a:buClr>
                <a:srgbClr val="F3F3F3"/>
              </a:buClr>
              <a:buSzPts val="1800"/>
              <a:buNone/>
              <a:defRPr sz="2400">
                <a:solidFill>
                  <a:srgbClr val="F3F3F3"/>
                </a:solidFill>
              </a:defRPr>
            </a:lvl2pPr>
            <a:lvl3pPr lvl="2" rtl="0">
              <a:spcBef>
                <a:spcPts val="0"/>
              </a:spcBef>
              <a:spcAft>
                <a:spcPts val="0"/>
              </a:spcAft>
              <a:buClr>
                <a:srgbClr val="F3F3F3"/>
              </a:buClr>
              <a:buSzPts val="1800"/>
              <a:buNone/>
              <a:defRPr sz="2400">
                <a:solidFill>
                  <a:srgbClr val="F3F3F3"/>
                </a:solidFill>
              </a:defRPr>
            </a:lvl3pPr>
            <a:lvl4pPr lvl="3" rtl="0">
              <a:spcBef>
                <a:spcPts val="0"/>
              </a:spcBef>
              <a:spcAft>
                <a:spcPts val="0"/>
              </a:spcAft>
              <a:buClr>
                <a:srgbClr val="F3F3F3"/>
              </a:buClr>
              <a:buSzPts val="1800"/>
              <a:buNone/>
              <a:defRPr sz="2400">
                <a:solidFill>
                  <a:srgbClr val="F3F3F3"/>
                </a:solidFill>
              </a:defRPr>
            </a:lvl4pPr>
            <a:lvl5pPr lvl="4" rtl="0">
              <a:spcBef>
                <a:spcPts val="0"/>
              </a:spcBef>
              <a:spcAft>
                <a:spcPts val="0"/>
              </a:spcAft>
              <a:buClr>
                <a:srgbClr val="F3F3F3"/>
              </a:buClr>
              <a:buSzPts val="1800"/>
              <a:buNone/>
              <a:defRPr sz="2400">
                <a:solidFill>
                  <a:srgbClr val="F3F3F3"/>
                </a:solidFill>
              </a:defRPr>
            </a:lvl5pPr>
            <a:lvl6pPr lvl="5" rtl="0">
              <a:spcBef>
                <a:spcPts val="0"/>
              </a:spcBef>
              <a:spcAft>
                <a:spcPts val="0"/>
              </a:spcAft>
              <a:buClr>
                <a:srgbClr val="F3F3F3"/>
              </a:buClr>
              <a:buSzPts val="1800"/>
              <a:buNone/>
              <a:defRPr sz="2400">
                <a:solidFill>
                  <a:srgbClr val="F3F3F3"/>
                </a:solidFill>
              </a:defRPr>
            </a:lvl6pPr>
            <a:lvl7pPr lvl="6" rtl="0">
              <a:spcBef>
                <a:spcPts val="0"/>
              </a:spcBef>
              <a:spcAft>
                <a:spcPts val="0"/>
              </a:spcAft>
              <a:buClr>
                <a:srgbClr val="F3F3F3"/>
              </a:buClr>
              <a:buSzPts val="1800"/>
              <a:buNone/>
              <a:defRPr sz="2400">
                <a:solidFill>
                  <a:srgbClr val="F3F3F3"/>
                </a:solidFill>
              </a:defRPr>
            </a:lvl7pPr>
            <a:lvl8pPr lvl="7" rtl="0">
              <a:spcBef>
                <a:spcPts val="0"/>
              </a:spcBef>
              <a:spcAft>
                <a:spcPts val="0"/>
              </a:spcAft>
              <a:buClr>
                <a:srgbClr val="F3F3F3"/>
              </a:buClr>
              <a:buSzPts val="1800"/>
              <a:buNone/>
              <a:defRPr sz="2400">
                <a:solidFill>
                  <a:srgbClr val="F3F3F3"/>
                </a:solidFill>
              </a:defRPr>
            </a:lvl8pPr>
            <a:lvl9pPr lvl="8" rtl="0">
              <a:spcBef>
                <a:spcPts val="0"/>
              </a:spcBef>
              <a:spcAft>
                <a:spcPts val="0"/>
              </a:spcAft>
              <a:buClr>
                <a:srgbClr val="F3F3F3"/>
              </a:buClr>
              <a:buSzPts val="1800"/>
              <a:buNone/>
              <a:defRPr sz="2400">
                <a:solidFill>
                  <a:srgbClr val="F3F3F3"/>
                </a:solidFill>
              </a:defRPr>
            </a:lvl9pPr>
          </a:lstStyle>
          <a:p>
            <a:r>
              <a:rPr lang="en-US"/>
              <a:t>Click to edit Master title style</a:t>
            </a:r>
            <a:endParaRPr/>
          </a:p>
        </p:txBody>
      </p:sp>
      <p:sp>
        <p:nvSpPr>
          <p:cNvPr id="43" name="Google Shape;43;p6"/>
          <p:cNvSpPr txBox="1">
            <a:spLocks noGrp="1"/>
          </p:cNvSpPr>
          <p:nvPr>
            <p:ph type="subTitle" idx="1"/>
          </p:nvPr>
        </p:nvSpPr>
        <p:spPr>
          <a:xfrm>
            <a:off x="6562100" y="4738413"/>
            <a:ext cx="2029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44" name="Google Shape;44;p6"/>
          <p:cNvSpPr txBox="1">
            <a:spLocks noGrp="1"/>
          </p:cNvSpPr>
          <p:nvPr>
            <p:ph type="ctrTitle" idx="2"/>
          </p:nvPr>
        </p:nvSpPr>
        <p:spPr>
          <a:xfrm>
            <a:off x="1208185" y="3990713"/>
            <a:ext cx="24376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2400">
                <a:solidFill>
                  <a:srgbClr val="F3F3F3"/>
                </a:solidFill>
              </a:defRPr>
            </a:lvl1pPr>
            <a:lvl2pPr lvl="1" rtl="0">
              <a:spcBef>
                <a:spcPts val="0"/>
              </a:spcBef>
              <a:spcAft>
                <a:spcPts val="0"/>
              </a:spcAft>
              <a:buClr>
                <a:srgbClr val="F3F3F3"/>
              </a:buClr>
              <a:buSzPts val="1800"/>
              <a:buNone/>
              <a:defRPr sz="2400">
                <a:solidFill>
                  <a:srgbClr val="F3F3F3"/>
                </a:solidFill>
              </a:defRPr>
            </a:lvl2pPr>
            <a:lvl3pPr lvl="2" rtl="0">
              <a:spcBef>
                <a:spcPts val="0"/>
              </a:spcBef>
              <a:spcAft>
                <a:spcPts val="0"/>
              </a:spcAft>
              <a:buClr>
                <a:srgbClr val="F3F3F3"/>
              </a:buClr>
              <a:buSzPts val="1800"/>
              <a:buNone/>
              <a:defRPr sz="2400">
                <a:solidFill>
                  <a:srgbClr val="F3F3F3"/>
                </a:solidFill>
              </a:defRPr>
            </a:lvl3pPr>
            <a:lvl4pPr lvl="3" rtl="0">
              <a:spcBef>
                <a:spcPts val="0"/>
              </a:spcBef>
              <a:spcAft>
                <a:spcPts val="0"/>
              </a:spcAft>
              <a:buClr>
                <a:srgbClr val="F3F3F3"/>
              </a:buClr>
              <a:buSzPts val="1800"/>
              <a:buNone/>
              <a:defRPr sz="2400">
                <a:solidFill>
                  <a:srgbClr val="F3F3F3"/>
                </a:solidFill>
              </a:defRPr>
            </a:lvl4pPr>
            <a:lvl5pPr lvl="4" rtl="0">
              <a:spcBef>
                <a:spcPts val="0"/>
              </a:spcBef>
              <a:spcAft>
                <a:spcPts val="0"/>
              </a:spcAft>
              <a:buClr>
                <a:srgbClr val="F3F3F3"/>
              </a:buClr>
              <a:buSzPts val="1800"/>
              <a:buNone/>
              <a:defRPr sz="2400">
                <a:solidFill>
                  <a:srgbClr val="F3F3F3"/>
                </a:solidFill>
              </a:defRPr>
            </a:lvl5pPr>
            <a:lvl6pPr lvl="5" rtl="0">
              <a:spcBef>
                <a:spcPts val="0"/>
              </a:spcBef>
              <a:spcAft>
                <a:spcPts val="0"/>
              </a:spcAft>
              <a:buClr>
                <a:srgbClr val="F3F3F3"/>
              </a:buClr>
              <a:buSzPts val="1800"/>
              <a:buNone/>
              <a:defRPr sz="2400">
                <a:solidFill>
                  <a:srgbClr val="F3F3F3"/>
                </a:solidFill>
              </a:defRPr>
            </a:lvl6pPr>
            <a:lvl7pPr lvl="6" rtl="0">
              <a:spcBef>
                <a:spcPts val="0"/>
              </a:spcBef>
              <a:spcAft>
                <a:spcPts val="0"/>
              </a:spcAft>
              <a:buClr>
                <a:srgbClr val="F3F3F3"/>
              </a:buClr>
              <a:buSzPts val="1800"/>
              <a:buNone/>
              <a:defRPr sz="2400">
                <a:solidFill>
                  <a:srgbClr val="F3F3F3"/>
                </a:solidFill>
              </a:defRPr>
            </a:lvl7pPr>
            <a:lvl8pPr lvl="7" rtl="0">
              <a:spcBef>
                <a:spcPts val="0"/>
              </a:spcBef>
              <a:spcAft>
                <a:spcPts val="0"/>
              </a:spcAft>
              <a:buClr>
                <a:srgbClr val="F3F3F3"/>
              </a:buClr>
              <a:buSzPts val="1800"/>
              <a:buNone/>
              <a:defRPr sz="2400">
                <a:solidFill>
                  <a:srgbClr val="F3F3F3"/>
                </a:solidFill>
              </a:defRPr>
            </a:lvl8pPr>
            <a:lvl9pPr lvl="8" rtl="0">
              <a:spcBef>
                <a:spcPts val="0"/>
              </a:spcBef>
              <a:spcAft>
                <a:spcPts val="0"/>
              </a:spcAft>
              <a:buClr>
                <a:srgbClr val="F3F3F3"/>
              </a:buClr>
              <a:buSzPts val="1800"/>
              <a:buNone/>
              <a:defRPr sz="2400">
                <a:solidFill>
                  <a:srgbClr val="F3F3F3"/>
                </a:solidFill>
              </a:defRPr>
            </a:lvl9pPr>
          </a:lstStyle>
          <a:p>
            <a:r>
              <a:rPr lang="en-US"/>
              <a:t>Click to edit Master title style</a:t>
            </a:r>
            <a:endParaRPr/>
          </a:p>
        </p:txBody>
      </p:sp>
      <p:sp>
        <p:nvSpPr>
          <p:cNvPr id="45" name="Google Shape;45;p6"/>
          <p:cNvSpPr txBox="1">
            <a:spLocks noGrp="1"/>
          </p:cNvSpPr>
          <p:nvPr>
            <p:ph type="subTitle" idx="3"/>
          </p:nvPr>
        </p:nvSpPr>
        <p:spPr>
          <a:xfrm>
            <a:off x="1208185" y="4738413"/>
            <a:ext cx="2029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46" name="Google Shape;46;p6"/>
          <p:cNvSpPr txBox="1">
            <a:spLocks noGrp="1"/>
          </p:cNvSpPr>
          <p:nvPr>
            <p:ph type="ctrTitle" idx="4"/>
          </p:nvPr>
        </p:nvSpPr>
        <p:spPr>
          <a:xfrm rot="5400000">
            <a:off x="8913916"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47" name="Google Shape;47;p6"/>
          <p:cNvSpPr txBox="1">
            <a:spLocks noGrp="1"/>
          </p:cNvSpPr>
          <p:nvPr>
            <p:ph type="ctrTitle" idx="5"/>
          </p:nvPr>
        </p:nvSpPr>
        <p:spPr>
          <a:xfrm>
            <a:off x="3904743" y="3990713"/>
            <a:ext cx="239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2400">
                <a:solidFill>
                  <a:srgbClr val="F3F3F3"/>
                </a:solidFill>
              </a:defRPr>
            </a:lvl1pPr>
            <a:lvl2pPr lvl="1" rtl="0">
              <a:spcBef>
                <a:spcPts val="0"/>
              </a:spcBef>
              <a:spcAft>
                <a:spcPts val="0"/>
              </a:spcAft>
              <a:buClr>
                <a:srgbClr val="F3F3F3"/>
              </a:buClr>
              <a:buSzPts val="1800"/>
              <a:buNone/>
              <a:defRPr sz="2400">
                <a:solidFill>
                  <a:srgbClr val="F3F3F3"/>
                </a:solidFill>
              </a:defRPr>
            </a:lvl2pPr>
            <a:lvl3pPr lvl="2" rtl="0">
              <a:spcBef>
                <a:spcPts val="0"/>
              </a:spcBef>
              <a:spcAft>
                <a:spcPts val="0"/>
              </a:spcAft>
              <a:buClr>
                <a:srgbClr val="F3F3F3"/>
              </a:buClr>
              <a:buSzPts val="1800"/>
              <a:buNone/>
              <a:defRPr sz="2400">
                <a:solidFill>
                  <a:srgbClr val="F3F3F3"/>
                </a:solidFill>
              </a:defRPr>
            </a:lvl3pPr>
            <a:lvl4pPr lvl="3" rtl="0">
              <a:spcBef>
                <a:spcPts val="0"/>
              </a:spcBef>
              <a:spcAft>
                <a:spcPts val="0"/>
              </a:spcAft>
              <a:buClr>
                <a:srgbClr val="F3F3F3"/>
              </a:buClr>
              <a:buSzPts val="1800"/>
              <a:buNone/>
              <a:defRPr sz="2400">
                <a:solidFill>
                  <a:srgbClr val="F3F3F3"/>
                </a:solidFill>
              </a:defRPr>
            </a:lvl4pPr>
            <a:lvl5pPr lvl="4" rtl="0">
              <a:spcBef>
                <a:spcPts val="0"/>
              </a:spcBef>
              <a:spcAft>
                <a:spcPts val="0"/>
              </a:spcAft>
              <a:buClr>
                <a:srgbClr val="F3F3F3"/>
              </a:buClr>
              <a:buSzPts val="1800"/>
              <a:buNone/>
              <a:defRPr sz="2400">
                <a:solidFill>
                  <a:srgbClr val="F3F3F3"/>
                </a:solidFill>
              </a:defRPr>
            </a:lvl5pPr>
            <a:lvl6pPr lvl="5" rtl="0">
              <a:spcBef>
                <a:spcPts val="0"/>
              </a:spcBef>
              <a:spcAft>
                <a:spcPts val="0"/>
              </a:spcAft>
              <a:buClr>
                <a:srgbClr val="F3F3F3"/>
              </a:buClr>
              <a:buSzPts val="1800"/>
              <a:buNone/>
              <a:defRPr sz="2400">
                <a:solidFill>
                  <a:srgbClr val="F3F3F3"/>
                </a:solidFill>
              </a:defRPr>
            </a:lvl6pPr>
            <a:lvl7pPr lvl="6" rtl="0">
              <a:spcBef>
                <a:spcPts val="0"/>
              </a:spcBef>
              <a:spcAft>
                <a:spcPts val="0"/>
              </a:spcAft>
              <a:buClr>
                <a:srgbClr val="F3F3F3"/>
              </a:buClr>
              <a:buSzPts val="1800"/>
              <a:buNone/>
              <a:defRPr sz="2400">
                <a:solidFill>
                  <a:srgbClr val="F3F3F3"/>
                </a:solidFill>
              </a:defRPr>
            </a:lvl7pPr>
            <a:lvl8pPr lvl="7" rtl="0">
              <a:spcBef>
                <a:spcPts val="0"/>
              </a:spcBef>
              <a:spcAft>
                <a:spcPts val="0"/>
              </a:spcAft>
              <a:buClr>
                <a:srgbClr val="F3F3F3"/>
              </a:buClr>
              <a:buSzPts val="1800"/>
              <a:buNone/>
              <a:defRPr sz="2400">
                <a:solidFill>
                  <a:srgbClr val="F3F3F3"/>
                </a:solidFill>
              </a:defRPr>
            </a:lvl8pPr>
            <a:lvl9pPr lvl="8" rtl="0">
              <a:spcBef>
                <a:spcPts val="0"/>
              </a:spcBef>
              <a:spcAft>
                <a:spcPts val="0"/>
              </a:spcAft>
              <a:buClr>
                <a:srgbClr val="F3F3F3"/>
              </a:buClr>
              <a:buSzPts val="1800"/>
              <a:buNone/>
              <a:defRPr sz="2400">
                <a:solidFill>
                  <a:srgbClr val="F3F3F3"/>
                </a:solidFill>
              </a:defRPr>
            </a:lvl9pPr>
          </a:lstStyle>
          <a:p>
            <a:r>
              <a:rPr lang="en-US"/>
              <a:t>Click to edit Master title style</a:t>
            </a:r>
            <a:endParaRPr/>
          </a:p>
        </p:txBody>
      </p:sp>
      <p:sp>
        <p:nvSpPr>
          <p:cNvPr id="48" name="Google Shape;48;p6"/>
          <p:cNvSpPr txBox="1">
            <a:spLocks noGrp="1"/>
          </p:cNvSpPr>
          <p:nvPr>
            <p:ph type="subTitle" idx="6"/>
          </p:nvPr>
        </p:nvSpPr>
        <p:spPr>
          <a:xfrm>
            <a:off x="3904733" y="4738413"/>
            <a:ext cx="19684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13491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7242667" y="947567"/>
            <a:ext cx="3850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2133">
                <a:solidFill>
                  <a:srgbClr val="000000"/>
                </a:solidFill>
              </a:defRPr>
            </a:lvl2pPr>
            <a:lvl3pPr lvl="2" algn="r" rtl="0">
              <a:spcBef>
                <a:spcPts val="0"/>
              </a:spcBef>
              <a:spcAft>
                <a:spcPts val="0"/>
              </a:spcAft>
              <a:buClr>
                <a:srgbClr val="000000"/>
              </a:buClr>
              <a:buSzPts val="1600"/>
              <a:buNone/>
              <a:defRPr sz="2133">
                <a:solidFill>
                  <a:srgbClr val="000000"/>
                </a:solidFill>
              </a:defRPr>
            </a:lvl3pPr>
            <a:lvl4pPr lvl="3" algn="r" rtl="0">
              <a:spcBef>
                <a:spcPts val="0"/>
              </a:spcBef>
              <a:spcAft>
                <a:spcPts val="0"/>
              </a:spcAft>
              <a:buClr>
                <a:srgbClr val="000000"/>
              </a:buClr>
              <a:buSzPts val="1600"/>
              <a:buNone/>
              <a:defRPr sz="2133">
                <a:solidFill>
                  <a:srgbClr val="000000"/>
                </a:solidFill>
              </a:defRPr>
            </a:lvl4pPr>
            <a:lvl5pPr lvl="4" algn="r" rtl="0">
              <a:spcBef>
                <a:spcPts val="0"/>
              </a:spcBef>
              <a:spcAft>
                <a:spcPts val="0"/>
              </a:spcAft>
              <a:buClr>
                <a:srgbClr val="000000"/>
              </a:buClr>
              <a:buSzPts val="1600"/>
              <a:buNone/>
              <a:defRPr sz="2133">
                <a:solidFill>
                  <a:srgbClr val="000000"/>
                </a:solidFill>
              </a:defRPr>
            </a:lvl5pPr>
            <a:lvl6pPr lvl="5" algn="r" rtl="0">
              <a:spcBef>
                <a:spcPts val="0"/>
              </a:spcBef>
              <a:spcAft>
                <a:spcPts val="0"/>
              </a:spcAft>
              <a:buClr>
                <a:srgbClr val="000000"/>
              </a:buClr>
              <a:buSzPts val="1600"/>
              <a:buNone/>
              <a:defRPr sz="2133">
                <a:solidFill>
                  <a:srgbClr val="000000"/>
                </a:solidFill>
              </a:defRPr>
            </a:lvl6pPr>
            <a:lvl7pPr lvl="6" algn="r" rtl="0">
              <a:spcBef>
                <a:spcPts val="0"/>
              </a:spcBef>
              <a:spcAft>
                <a:spcPts val="0"/>
              </a:spcAft>
              <a:buClr>
                <a:srgbClr val="000000"/>
              </a:buClr>
              <a:buSzPts val="1600"/>
              <a:buNone/>
              <a:defRPr sz="2133">
                <a:solidFill>
                  <a:srgbClr val="000000"/>
                </a:solidFill>
              </a:defRPr>
            </a:lvl7pPr>
            <a:lvl8pPr lvl="7" algn="r" rtl="0">
              <a:spcBef>
                <a:spcPts val="0"/>
              </a:spcBef>
              <a:spcAft>
                <a:spcPts val="0"/>
              </a:spcAft>
              <a:buClr>
                <a:srgbClr val="000000"/>
              </a:buClr>
              <a:buSzPts val="1600"/>
              <a:buNone/>
              <a:defRPr sz="2133">
                <a:solidFill>
                  <a:srgbClr val="000000"/>
                </a:solidFill>
              </a:defRPr>
            </a:lvl8pPr>
            <a:lvl9pPr lvl="8" algn="r"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
        <p:nvSpPr>
          <p:cNvPr id="51" name="Google Shape;51;p7"/>
          <p:cNvSpPr txBox="1">
            <a:spLocks noGrp="1"/>
          </p:cNvSpPr>
          <p:nvPr>
            <p:ph type="subTitle" idx="1"/>
          </p:nvPr>
        </p:nvSpPr>
        <p:spPr>
          <a:xfrm>
            <a:off x="7151400" y="3632833"/>
            <a:ext cx="3942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510618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1220233" y="4507700"/>
            <a:ext cx="5280800" cy="84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54" name="Google Shape;54;p8"/>
          <p:cNvSpPr txBox="1">
            <a:spLocks noGrp="1"/>
          </p:cNvSpPr>
          <p:nvPr>
            <p:ph type="subTitle" idx="2"/>
          </p:nvPr>
        </p:nvSpPr>
        <p:spPr>
          <a:xfrm>
            <a:off x="1220233" y="5339433"/>
            <a:ext cx="2428000" cy="284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2133"/>
              </a:spcBef>
              <a:spcAft>
                <a:spcPts val="0"/>
              </a:spcAft>
              <a:buNone/>
              <a:defRPr b="1">
                <a:latin typeface="Livvic"/>
                <a:ea typeface="Livvic"/>
                <a:cs typeface="Livvic"/>
                <a:sym typeface="Livvic"/>
              </a:defRPr>
            </a:lvl2pPr>
            <a:lvl3pPr lvl="2" rtl="0">
              <a:spcBef>
                <a:spcPts val="2133"/>
              </a:spcBef>
              <a:spcAft>
                <a:spcPts val="0"/>
              </a:spcAft>
              <a:buNone/>
              <a:defRPr b="1">
                <a:latin typeface="Livvic"/>
                <a:ea typeface="Livvic"/>
                <a:cs typeface="Livvic"/>
                <a:sym typeface="Livvic"/>
              </a:defRPr>
            </a:lvl3pPr>
            <a:lvl4pPr lvl="3" rtl="0">
              <a:spcBef>
                <a:spcPts val="2133"/>
              </a:spcBef>
              <a:spcAft>
                <a:spcPts val="0"/>
              </a:spcAft>
              <a:buNone/>
              <a:defRPr b="1">
                <a:latin typeface="Livvic"/>
                <a:ea typeface="Livvic"/>
                <a:cs typeface="Livvic"/>
                <a:sym typeface="Livvic"/>
              </a:defRPr>
            </a:lvl4pPr>
            <a:lvl5pPr lvl="4" rtl="0">
              <a:spcBef>
                <a:spcPts val="2133"/>
              </a:spcBef>
              <a:spcAft>
                <a:spcPts val="0"/>
              </a:spcAft>
              <a:buNone/>
              <a:defRPr b="1">
                <a:latin typeface="Livvic"/>
                <a:ea typeface="Livvic"/>
                <a:cs typeface="Livvic"/>
                <a:sym typeface="Livvic"/>
              </a:defRPr>
            </a:lvl5pPr>
            <a:lvl6pPr lvl="5" rtl="0">
              <a:spcBef>
                <a:spcPts val="2133"/>
              </a:spcBef>
              <a:spcAft>
                <a:spcPts val="0"/>
              </a:spcAft>
              <a:buNone/>
              <a:defRPr b="1">
                <a:latin typeface="Livvic"/>
                <a:ea typeface="Livvic"/>
                <a:cs typeface="Livvic"/>
                <a:sym typeface="Livvic"/>
              </a:defRPr>
            </a:lvl6pPr>
            <a:lvl7pPr lvl="6" rtl="0">
              <a:spcBef>
                <a:spcPts val="2133"/>
              </a:spcBef>
              <a:spcAft>
                <a:spcPts val="0"/>
              </a:spcAft>
              <a:buNone/>
              <a:defRPr b="1">
                <a:latin typeface="Livvic"/>
                <a:ea typeface="Livvic"/>
                <a:cs typeface="Livvic"/>
                <a:sym typeface="Livvic"/>
              </a:defRPr>
            </a:lvl7pPr>
            <a:lvl8pPr lvl="7" rtl="0">
              <a:spcBef>
                <a:spcPts val="2133"/>
              </a:spcBef>
              <a:spcAft>
                <a:spcPts val="0"/>
              </a:spcAft>
              <a:buNone/>
              <a:defRPr b="1">
                <a:latin typeface="Livvic"/>
                <a:ea typeface="Livvic"/>
                <a:cs typeface="Livvic"/>
                <a:sym typeface="Livvic"/>
              </a:defRPr>
            </a:lvl8pPr>
            <a:lvl9pPr lvl="8" rtl="0">
              <a:spcBef>
                <a:spcPts val="2133"/>
              </a:spcBef>
              <a:spcAft>
                <a:spcPts val="2133"/>
              </a:spcAft>
              <a:buNone/>
              <a:defRPr b="1">
                <a:latin typeface="Livvic"/>
                <a:ea typeface="Livvic"/>
                <a:cs typeface="Livvic"/>
                <a:sym typeface="Livvic"/>
              </a:defRPr>
            </a:lvl9pPr>
          </a:lstStyle>
          <a:p>
            <a:r>
              <a:rPr lang="en-US"/>
              <a:t>Click to edit Master subtitle style</a:t>
            </a:r>
            <a:endParaRPr/>
          </a:p>
        </p:txBody>
      </p:sp>
    </p:spTree>
    <p:extLst>
      <p:ext uri="{BB962C8B-B14F-4D97-AF65-F5344CB8AC3E}">
        <p14:creationId xmlns:p14="http://schemas.microsoft.com/office/powerpoint/2010/main" val="91444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823796" y="4507280"/>
            <a:ext cx="39352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57" name="Google Shape;57;p9"/>
          <p:cNvSpPr txBox="1">
            <a:spLocks noGrp="1"/>
          </p:cNvSpPr>
          <p:nvPr>
            <p:ph type="ctrTitle"/>
          </p:nvPr>
        </p:nvSpPr>
        <p:spPr>
          <a:xfrm rot="-5400000">
            <a:off x="-457468" y="2345533"/>
            <a:ext cx="3850800" cy="119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2133">
                <a:solidFill>
                  <a:srgbClr val="000000"/>
                </a:solidFill>
              </a:defRPr>
            </a:lvl2pPr>
            <a:lvl3pPr lvl="2" algn="r" rtl="0">
              <a:spcBef>
                <a:spcPts val="0"/>
              </a:spcBef>
              <a:spcAft>
                <a:spcPts val="0"/>
              </a:spcAft>
              <a:buClr>
                <a:srgbClr val="000000"/>
              </a:buClr>
              <a:buSzPts val="1600"/>
              <a:buNone/>
              <a:defRPr sz="2133">
                <a:solidFill>
                  <a:srgbClr val="000000"/>
                </a:solidFill>
              </a:defRPr>
            </a:lvl3pPr>
            <a:lvl4pPr lvl="3" algn="r" rtl="0">
              <a:spcBef>
                <a:spcPts val="0"/>
              </a:spcBef>
              <a:spcAft>
                <a:spcPts val="0"/>
              </a:spcAft>
              <a:buClr>
                <a:srgbClr val="000000"/>
              </a:buClr>
              <a:buSzPts val="1600"/>
              <a:buNone/>
              <a:defRPr sz="2133">
                <a:solidFill>
                  <a:srgbClr val="000000"/>
                </a:solidFill>
              </a:defRPr>
            </a:lvl4pPr>
            <a:lvl5pPr lvl="4" algn="r" rtl="0">
              <a:spcBef>
                <a:spcPts val="0"/>
              </a:spcBef>
              <a:spcAft>
                <a:spcPts val="0"/>
              </a:spcAft>
              <a:buClr>
                <a:srgbClr val="000000"/>
              </a:buClr>
              <a:buSzPts val="1600"/>
              <a:buNone/>
              <a:defRPr sz="2133">
                <a:solidFill>
                  <a:srgbClr val="000000"/>
                </a:solidFill>
              </a:defRPr>
            </a:lvl5pPr>
            <a:lvl6pPr lvl="5" algn="r" rtl="0">
              <a:spcBef>
                <a:spcPts val="0"/>
              </a:spcBef>
              <a:spcAft>
                <a:spcPts val="0"/>
              </a:spcAft>
              <a:buClr>
                <a:srgbClr val="000000"/>
              </a:buClr>
              <a:buSzPts val="1600"/>
              <a:buNone/>
              <a:defRPr sz="2133">
                <a:solidFill>
                  <a:srgbClr val="000000"/>
                </a:solidFill>
              </a:defRPr>
            </a:lvl6pPr>
            <a:lvl7pPr lvl="6" algn="r" rtl="0">
              <a:spcBef>
                <a:spcPts val="0"/>
              </a:spcBef>
              <a:spcAft>
                <a:spcPts val="0"/>
              </a:spcAft>
              <a:buClr>
                <a:srgbClr val="000000"/>
              </a:buClr>
              <a:buSzPts val="1600"/>
              <a:buNone/>
              <a:defRPr sz="2133">
                <a:solidFill>
                  <a:srgbClr val="000000"/>
                </a:solidFill>
              </a:defRPr>
            </a:lvl7pPr>
            <a:lvl8pPr lvl="7" algn="r" rtl="0">
              <a:spcBef>
                <a:spcPts val="0"/>
              </a:spcBef>
              <a:spcAft>
                <a:spcPts val="0"/>
              </a:spcAft>
              <a:buClr>
                <a:srgbClr val="000000"/>
              </a:buClr>
              <a:buSzPts val="1600"/>
              <a:buNone/>
              <a:defRPr sz="2133">
                <a:solidFill>
                  <a:srgbClr val="000000"/>
                </a:solidFill>
              </a:defRPr>
            </a:lvl8pPr>
            <a:lvl9pPr lvl="8" algn="r"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176870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5586167" y="4507280"/>
            <a:ext cx="39352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60" name="Google Shape;60;p10"/>
          <p:cNvSpPr txBox="1">
            <a:spLocks noGrp="1"/>
          </p:cNvSpPr>
          <p:nvPr>
            <p:ph type="ctrTitle"/>
          </p:nvPr>
        </p:nvSpPr>
        <p:spPr>
          <a:xfrm rot="5400000">
            <a:off x="8816545" y="2336752"/>
            <a:ext cx="3850800" cy="1197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409669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3870405985"/>
      </p:ext>
    </p:extLst>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7" name="Google Shape;117;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9195141"/>
      </p:ext>
    </p:extLst>
  </p:cSld>
  <p:clrMap bg1="lt1" tx1="dk1" bg2="dk2" tx2="lt2" accent1="accent1" accent2="accent2" accent3="accent3" accent4="accent4" accent5="accent5" accent6="accent6" hlink="hlink" folHlink="folHlink"/>
  <p:sldLayoutIdLst>
    <p:sldLayoutId id="214748374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7/12/2024</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43836661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0672-F48C-D676-9530-A5A12AC85054}"/>
              </a:ext>
            </a:extLst>
          </p:cNvPr>
          <p:cNvSpPr>
            <a:spLocks noGrp="1"/>
          </p:cNvSpPr>
          <p:nvPr>
            <p:ph type="ctrTitle"/>
          </p:nvPr>
        </p:nvSpPr>
        <p:spPr>
          <a:xfrm>
            <a:off x="5624051" y="0"/>
            <a:ext cx="6469626" cy="4080387"/>
          </a:xfrm>
        </p:spPr>
        <p:txBody>
          <a:bodyPr>
            <a:normAutofit fontScale="90000"/>
          </a:bodyPr>
          <a:lstStyle/>
          <a:p>
            <a:pPr algn="ctr"/>
            <a:r>
              <a:rPr lang="en-US" sz="6600"/>
              <a:t>Hospital Management System And Website</a:t>
            </a:r>
          </a:p>
        </p:txBody>
      </p:sp>
      <p:sp>
        <p:nvSpPr>
          <p:cNvPr id="3" name="Subtitle 2">
            <a:extLst>
              <a:ext uri="{FF2B5EF4-FFF2-40B4-BE49-F238E27FC236}">
                <a16:creationId xmlns:a16="http://schemas.microsoft.com/office/drawing/2014/main" id="{DF1DDEF2-E808-21B3-4BCE-D1F86A0E0DD5}"/>
              </a:ext>
            </a:extLst>
          </p:cNvPr>
          <p:cNvSpPr>
            <a:spLocks noGrp="1"/>
          </p:cNvSpPr>
          <p:nvPr>
            <p:ph type="subTitle" idx="1"/>
          </p:nvPr>
        </p:nvSpPr>
        <p:spPr>
          <a:xfrm>
            <a:off x="7796982" y="4208206"/>
            <a:ext cx="4159044" cy="2428568"/>
          </a:xfrm>
        </p:spPr>
        <p:txBody>
          <a:bodyPr>
            <a:normAutofit/>
          </a:bodyPr>
          <a:lstStyle/>
          <a:p>
            <a:pPr algn="l"/>
            <a:r>
              <a:rPr lang="en-US" sz="3200" b="1">
                <a:solidFill>
                  <a:schemeClr val="tx1">
                    <a:lumMod val="95000"/>
                    <a:lumOff val="5000"/>
                  </a:schemeClr>
                </a:solidFill>
              </a:rPr>
              <a:t>Name : </a:t>
            </a:r>
            <a:r>
              <a:rPr lang="en-US" sz="3200">
                <a:solidFill>
                  <a:schemeClr val="tx1">
                    <a:lumMod val="95000"/>
                    <a:lumOff val="5000"/>
                  </a:schemeClr>
                </a:solidFill>
              </a:rPr>
              <a:t>Lalit bisht</a:t>
            </a:r>
          </a:p>
          <a:p>
            <a:pPr algn="l"/>
            <a:r>
              <a:rPr lang="en-US" sz="3200" b="1">
                <a:solidFill>
                  <a:schemeClr val="tx1">
                    <a:lumMod val="95000"/>
                    <a:lumOff val="5000"/>
                  </a:schemeClr>
                </a:solidFill>
              </a:rPr>
              <a:t>Sem/year : </a:t>
            </a:r>
            <a:r>
              <a:rPr lang="en-US" sz="3200">
                <a:solidFill>
                  <a:schemeClr val="tx1">
                    <a:lumMod val="95000"/>
                    <a:lumOff val="5000"/>
                  </a:schemeClr>
                </a:solidFill>
              </a:rPr>
              <a:t>6</a:t>
            </a:r>
            <a:r>
              <a:rPr lang="en-US" sz="3200" baseline="30000">
                <a:solidFill>
                  <a:schemeClr val="tx1">
                    <a:lumMod val="95000"/>
                    <a:lumOff val="5000"/>
                  </a:schemeClr>
                </a:solidFill>
              </a:rPr>
              <a:t>th</a:t>
            </a:r>
            <a:r>
              <a:rPr lang="en-US" sz="3200">
                <a:solidFill>
                  <a:schemeClr val="tx1">
                    <a:lumMod val="95000"/>
                    <a:lumOff val="5000"/>
                  </a:schemeClr>
                </a:solidFill>
              </a:rPr>
              <a:t> , 3</a:t>
            </a:r>
            <a:r>
              <a:rPr lang="en-US" sz="3200" baseline="30000">
                <a:solidFill>
                  <a:schemeClr val="tx1">
                    <a:lumMod val="95000"/>
                    <a:lumOff val="5000"/>
                  </a:schemeClr>
                </a:solidFill>
              </a:rPr>
              <a:t>rd</a:t>
            </a:r>
            <a:endParaRPr lang="en-US" sz="3200">
              <a:solidFill>
                <a:schemeClr val="tx1">
                  <a:lumMod val="95000"/>
                  <a:lumOff val="5000"/>
                </a:schemeClr>
              </a:solidFill>
            </a:endParaRPr>
          </a:p>
          <a:p>
            <a:pPr algn="l"/>
            <a:r>
              <a:rPr lang="en-US" sz="3200" b="1">
                <a:solidFill>
                  <a:schemeClr val="tx1">
                    <a:lumMod val="95000"/>
                    <a:lumOff val="5000"/>
                  </a:schemeClr>
                </a:solidFill>
              </a:rPr>
              <a:t>Section : </a:t>
            </a:r>
            <a:r>
              <a:rPr lang="en-US" sz="3200">
                <a:solidFill>
                  <a:schemeClr val="tx1">
                    <a:lumMod val="95000"/>
                    <a:lumOff val="5000"/>
                  </a:schemeClr>
                </a:solidFill>
              </a:rPr>
              <a:t>I</a:t>
            </a:r>
          </a:p>
          <a:p>
            <a:pPr algn="l"/>
            <a:r>
              <a:rPr lang="en-US" sz="3200" b="1">
                <a:solidFill>
                  <a:schemeClr val="tx1">
                    <a:lumMod val="95000"/>
                    <a:lumOff val="5000"/>
                  </a:schemeClr>
                </a:solidFill>
              </a:rPr>
              <a:t>Roll No. : </a:t>
            </a:r>
            <a:r>
              <a:rPr lang="en-US" sz="3200">
                <a:solidFill>
                  <a:schemeClr val="tx1">
                    <a:lumMod val="95000"/>
                    <a:lumOff val="5000"/>
                  </a:schemeClr>
                </a:solidFill>
              </a:rPr>
              <a:t>44 (2218030)</a:t>
            </a:r>
          </a:p>
        </p:txBody>
      </p:sp>
    </p:spTree>
    <p:extLst>
      <p:ext uri="{BB962C8B-B14F-4D97-AF65-F5344CB8AC3E}">
        <p14:creationId xmlns:p14="http://schemas.microsoft.com/office/powerpoint/2010/main" val="3580039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DE62B-374E-04F5-95DA-929E3B02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26" y="254483"/>
            <a:ext cx="5427406" cy="2636200"/>
          </a:xfrm>
          <a:prstGeom prst="rect">
            <a:avLst/>
          </a:prstGeom>
        </p:spPr>
      </p:pic>
      <p:pic>
        <p:nvPicPr>
          <p:cNvPr id="5" name="Picture 4">
            <a:extLst>
              <a:ext uri="{FF2B5EF4-FFF2-40B4-BE49-F238E27FC236}">
                <a16:creationId xmlns:a16="http://schemas.microsoft.com/office/drawing/2014/main" id="{9561DC32-22CC-508B-6F03-3ECC73C6B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181" y="147484"/>
            <a:ext cx="5938684" cy="2363619"/>
          </a:xfrm>
          <a:prstGeom prst="rect">
            <a:avLst/>
          </a:prstGeom>
        </p:spPr>
      </p:pic>
      <p:pic>
        <p:nvPicPr>
          <p:cNvPr id="7" name="Picture 6">
            <a:extLst>
              <a:ext uri="{FF2B5EF4-FFF2-40B4-BE49-F238E27FC236}">
                <a16:creationId xmlns:a16="http://schemas.microsoft.com/office/drawing/2014/main" id="{2AFA5364-0600-45A6-050C-C76F2A17D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42" y="3566652"/>
            <a:ext cx="5938684" cy="2827226"/>
          </a:xfrm>
          <a:prstGeom prst="rect">
            <a:avLst/>
          </a:prstGeom>
        </p:spPr>
      </p:pic>
      <p:pic>
        <p:nvPicPr>
          <p:cNvPr id="9" name="Picture 8">
            <a:extLst>
              <a:ext uri="{FF2B5EF4-FFF2-40B4-BE49-F238E27FC236}">
                <a16:creationId xmlns:a16="http://schemas.microsoft.com/office/drawing/2014/main" id="{2F1325D5-02FC-89EC-2F4B-B096A7641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291" y="2890682"/>
            <a:ext cx="5427406" cy="3667433"/>
          </a:xfrm>
          <a:prstGeom prst="rect">
            <a:avLst/>
          </a:prstGeom>
        </p:spPr>
      </p:pic>
    </p:spTree>
    <p:extLst>
      <p:ext uri="{BB962C8B-B14F-4D97-AF65-F5344CB8AC3E}">
        <p14:creationId xmlns:p14="http://schemas.microsoft.com/office/powerpoint/2010/main" val="4012728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508A-0C7D-EAF7-0F9C-BF9B302C8226}"/>
              </a:ext>
            </a:extLst>
          </p:cNvPr>
          <p:cNvSpPr>
            <a:spLocks noGrp="1"/>
          </p:cNvSpPr>
          <p:nvPr>
            <p:ph type="title"/>
          </p:nvPr>
        </p:nvSpPr>
        <p:spPr>
          <a:xfrm>
            <a:off x="802228" y="578508"/>
            <a:ext cx="10587545" cy="1018033"/>
          </a:xfrm>
        </p:spPr>
        <p:txBody>
          <a:bodyPr>
            <a:normAutofit/>
          </a:bodyPr>
          <a:lstStyle/>
          <a:p>
            <a:pPr algn="ctr"/>
            <a:r>
              <a:rPr lang="en-US" sz="6000" b="1">
                <a:solidFill>
                  <a:schemeClr val="accent6">
                    <a:lumMod val="75000"/>
                  </a:schemeClr>
                </a:solidFill>
              </a:rPr>
              <a:t>ADMIN SIDE</a:t>
            </a:r>
          </a:p>
        </p:txBody>
      </p:sp>
      <p:pic>
        <p:nvPicPr>
          <p:cNvPr id="5" name="Content Placeholder 4">
            <a:extLst>
              <a:ext uri="{FF2B5EF4-FFF2-40B4-BE49-F238E27FC236}">
                <a16:creationId xmlns:a16="http://schemas.microsoft.com/office/drawing/2014/main" id="{17239751-17E1-136A-DA41-A93457DD9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227" y="1877961"/>
            <a:ext cx="10587544" cy="4519076"/>
          </a:xfrm>
        </p:spPr>
      </p:pic>
    </p:spTree>
    <p:extLst>
      <p:ext uri="{BB962C8B-B14F-4D97-AF65-F5344CB8AC3E}">
        <p14:creationId xmlns:p14="http://schemas.microsoft.com/office/powerpoint/2010/main" val="183766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B3F5-32B0-4EF9-121C-A8B6E83D2E29}"/>
              </a:ext>
            </a:extLst>
          </p:cNvPr>
          <p:cNvSpPr>
            <a:spLocks noGrp="1"/>
          </p:cNvSpPr>
          <p:nvPr>
            <p:ph type="title"/>
          </p:nvPr>
        </p:nvSpPr>
        <p:spPr/>
        <p:txBody>
          <a:bodyPr>
            <a:normAutofit/>
          </a:bodyPr>
          <a:lstStyle/>
          <a:p>
            <a:pPr algn="ctr"/>
            <a:r>
              <a:rPr lang="en-US" sz="6000" b="1">
                <a:solidFill>
                  <a:schemeClr val="accent6">
                    <a:lumMod val="75000"/>
                  </a:schemeClr>
                </a:solidFill>
              </a:rPr>
              <a:t>Admin Side Feature</a:t>
            </a:r>
          </a:p>
        </p:txBody>
      </p:sp>
      <p:sp>
        <p:nvSpPr>
          <p:cNvPr id="4" name="Rectangle 1">
            <a:extLst>
              <a:ext uri="{FF2B5EF4-FFF2-40B4-BE49-F238E27FC236}">
                <a16:creationId xmlns:a16="http://schemas.microsoft.com/office/drawing/2014/main" id="{02A1A5B4-BE99-FFAC-6863-C287E6E5D2C2}"/>
              </a:ext>
            </a:extLst>
          </p:cNvPr>
          <p:cNvSpPr>
            <a:spLocks noGrp="1" noChangeArrowheads="1"/>
          </p:cNvSpPr>
          <p:nvPr>
            <p:ph idx="1"/>
          </p:nvPr>
        </p:nvSpPr>
        <p:spPr bwMode="auto">
          <a:xfrm>
            <a:off x="802227" y="2298182"/>
            <a:ext cx="10639387" cy="389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Dashboard:</a:t>
            </a:r>
            <a:r>
              <a:rPr kumimoji="0" lang="en-US" altLang="en-US" sz="2800" b="0" i="0" u="none" strike="noStrike" cap="none" normalizeH="0" baseline="0">
                <a:ln>
                  <a:noFill/>
                </a:ln>
                <a:solidFill>
                  <a:schemeClr val="tx1"/>
                </a:solidFill>
                <a:effectLst/>
                <a:latin typeface="Arial" panose="020B0604020202020204" pitchFamily="34" charset="0"/>
              </a:rPr>
              <a:t> Overview of hospital operations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Patient Management:</a:t>
            </a:r>
            <a:r>
              <a:rPr kumimoji="0" lang="en-US" altLang="en-US" sz="2800" b="0" i="0" u="none" strike="noStrike" cap="none" normalizeH="0" baseline="0">
                <a:ln>
                  <a:noFill/>
                </a:ln>
                <a:solidFill>
                  <a:schemeClr val="tx1"/>
                </a:solidFill>
                <a:effectLst/>
                <a:latin typeface="Arial" panose="020B0604020202020204" pitchFamily="34" charset="0"/>
              </a:rPr>
              <a:t> Detailed patient profiles and history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Appointment Management:</a:t>
            </a:r>
            <a:r>
              <a:rPr kumimoji="0" lang="en-US" altLang="en-US" sz="2800" b="0" i="0" u="none" strike="noStrike" cap="none" normalizeH="0" baseline="0">
                <a:ln>
                  <a:noFill/>
                </a:ln>
                <a:solidFill>
                  <a:schemeClr val="tx1"/>
                </a:solidFill>
                <a:effectLst/>
                <a:latin typeface="Arial" panose="020B0604020202020204" pitchFamily="34" charset="0"/>
              </a:rPr>
              <a:t> View and manage all appointments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Billing Management:</a:t>
            </a:r>
            <a:r>
              <a:rPr kumimoji="0" lang="en-US" altLang="en-US" sz="2800" b="0" i="0" u="none" strike="noStrike" cap="none" normalizeH="0" baseline="0">
                <a:ln>
                  <a:noFill/>
                </a:ln>
                <a:solidFill>
                  <a:schemeClr val="tx1"/>
                </a:solidFill>
                <a:effectLst/>
                <a:latin typeface="Arial" panose="020B0604020202020204" pitchFamily="34" charset="0"/>
              </a:rPr>
              <a:t> Track payments and generate invoices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Reports:</a:t>
            </a:r>
            <a:r>
              <a:rPr kumimoji="0" lang="en-US" altLang="en-US" sz="2800" b="0" i="0" u="none" strike="noStrike" cap="none" normalizeH="0" baseline="0">
                <a:ln>
                  <a:noFill/>
                </a:ln>
                <a:solidFill>
                  <a:schemeClr val="tx1"/>
                </a:solidFill>
                <a:effectLst/>
                <a:latin typeface="Arial" panose="020B0604020202020204" pitchFamily="34" charset="0"/>
              </a:rPr>
              <a:t> Generate reports for performance analysis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User Roles:</a:t>
            </a:r>
            <a:r>
              <a:rPr kumimoji="0" lang="en-US" altLang="en-US" sz="2800" b="0" i="0" u="none" strike="noStrike" cap="none" normalizeH="0" baseline="0">
                <a:ln>
                  <a:noFill/>
                </a:ln>
                <a:solidFill>
                  <a:schemeClr val="tx1"/>
                </a:solidFill>
                <a:effectLst/>
                <a:latin typeface="Arial" panose="020B0604020202020204" pitchFamily="34" charset="0"/>
              </a:rPr>
              <a:t> Assign roles and permissions to staff </a:t>
            </a:r>
          </a:p>
        </p:txBody>
      </p:sp>
    </p:spTree>
    <p:extLst>
      <p:ext uri="{BB962C8B-B14F-4D97-AF65-F5344CB8AC3E}">
        <p14:creationId xmlns:p14="http://schemas.microsoft.com/office/powerpoint/2010/main" val="412061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68F10-381B-F80B-28A8-5B5E7958B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4" y="93043"/>
            <a:ext cx="11572570" cy="3335957"/>
          </a:xfrm>
          <a:prstGeom prst="rect">
            <a:avLst/>
          </a:prstGeom>
        </p:spPr>
      </p:pic>
      <p:pic>
        <p:nvPicPr>
          <p:cNvPr id="6" name="Picture 5">
            <a:extLst>
              <a:ext uri="{FF2B5EF4-FFF2-40B4-BE49-F238E27FC236}">
                <a16:creationId xmlns:a16="http://schemas.microsoft.com/office/drawing/2014/main" id="{42D180EE-EB2C-2781-0702-912F329A0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322" y="3571204"/>
            <a:ext cx="9267278" cy="3075403"/>
          </a:xfrm>
          <a:prstGeom prst="rect">
            <a:avLst/>
          </a:prstGeom>
        </p:spPr>
      </p:pic>
    </p:spTree>
    <p:extLst>
      <p:ext uri="{BB962C8B-B14F-4D97-AF65-F5344CB8AC3E}">
        <p14:creationId xmlns:p14="http://schemas.microsoft.com/office/powerpoint/2010/main" val="346426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6808C-E128-5695-F1C5-EB80BBB1D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85" y="142241"/>
            <a:ext cx="11533239" cy="3082740"/>
          </a:xfrm>
          <a:prstGeom prst="rect">
            <a:avLst/>
          </a:prstGeom>
        </p:spPr>
      </p:pic>
      <p:pic>
        <p:nvPicPr>
          <p:cNvPr id="5" name="Picture 4">
            <a:extLst>
              <a:ext uri="{FF2B5EF4-FFF2-40B4-BE49-F238E27FC236}">
                <a16:creationId xmlns:a16="http://schemas.microsoft.com/office/drawing/2014/main" id="{E993DFDB-6339-3A22-CECC-971DDA53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1956024" cy="3082740"/>
          </a:xfrm>
          <a:prstGeom prst="rect">
            <a:avLst/>
          </a:prstGeom>
        </p:spPr>
      </p:pic>
    </p:spTree>
    <p:extLst>
      <p:ext uri="{BB962C8B-B14F-4D97-AF65-F5344CB8AC3E}">
        <p14:creationId xmlns:p14="http://schemas.microsoft.com/office/powerpoint/2010/main" val="110103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0B96-D2DB-91F0-21F6-C9B7C8185440}"/>
              </a:ext>
            </a:extLst>
          </p:cNvPr>
          <p:cNvSpPr>
            <a:spLocks noGrp="1"/>
          </p:cNvSpPr>
          <p:nvPr>
            <p:ph type="title"/>
          </p:nvPr>
        </p:nvSpPr>
        <p:spPr/>
        <p:txBody>
          <a:bodyPr>
            <a:normAutofit/>
          </a:bodyPr>
          <a:lstStyle/>
          <a:p>
            <a:r>
              <a:rPr lang="en-US" sz="5400" b="1">
                <a:solidFill>
                  <a:schemeClr val="accent6">
                    <a:lumMod val="75000"/>
                  </a:schemeClr>
                </a:solidFill>
              </a:rPr>
              <a:t>ALL APPLICATION INFORMATION</a:t>
            </a:r>
          </a:p>
        </p:txBody>
      </p:sp>
      <p:pic>
        <p:nvPicPr>
          <p:cNvPr id="5" name="Content Placeholder 4">
            <a:extLst>
              <a:ext uri="{FF2B5EF4-FFF2-40B4-BE49-F238E27FC236}">
                <a16:creationId xmlns:a16="http://schemas.microsoft.com/office/drawing/2014/main" id="{B8CA0B21-18EE-73B5-B6F1-A3FB1FD02A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058" y="2003425"/>
            <a:ext cx="10726994" cy="4479925"/>
          </a:xfrm>
        </p:spPr>
      </p:pic>
    </p:spTree>
    <p:extLst>
      <p:ext uri="{BB962C8B-B14F-4D97-AF65-F5344CB8AC3E}">
        <p14:creationId xmlns:p14="http://schemas.microsoft.com/office/powerpoint/2010/main" val="299461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B2EF-DE58-63AA-8BBA-9E3C22313B05}"/>
              </a:ext>
            </a:extLst>
          </p:cNvPr>
          <p:cNvSpPr>
            <a:spLocks noGrp="1"/>
          </p:cNvSpPr>
          <p:nvPr>
            <p:ph type="title"/>
          </p:nvPr>
        </p:nvSpPr>
        <p:spPr/>
        <p:txBody>
          <a:bodyPr>
            <a:normAutofit/>
          </a:bodyPr>
          <a:lstStyle/>
          <a:p>
            <a:pPr algn="ctr"/>
            <a:r>
              <a:rPr lang="en-US" sz="6000">
                <a:solidFill>
                  <a:schemeClr val="accent6">
                    <a:lumMod val="75000"/>
                  </a:schemeClr>
                </a:solidFill>
              </a:rPr>
              <a:t>Benefits</a:t>
            </a:r>
          </a:p>
        </p:txBody>
      </p:sp>
      <p:sp>
        <p:nvSpPr>
          <p:cNvPr id="4" name="Rectangle 1">
            <a:extLst>
              <a:ext uri="{FF2B5EF4-FFF2-40B4-BE49-F238E27FC236}">
                <a16:creationId xmlns:a16="http://schemas.microsoft.com/office/drawing/2014/main" id="{4AFFB6F4-A0F3-EF0B-E2ED-198A90210C2B}"/>
              </a:ext>
            </a:extLst>
          </p:cNvPr>
          <p:cNvSpPr>
            <a:spLocks noGrp="1" noChangeArrowheads="1"/>
          </p:cNvSpPr>
          <p:nvPr>
            <p:ph idx="1"/>
          </p:nvPr>
        </p:nvSpPr>
        <p:spPr bwMode="auto">
          <a:xfrm>
            <a:off x="802227" y="2257723"/>
            <a:ext cx="8562537" cy="397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a:ln>
                  <a:noFill/>
                </a:ln>
                <a:solidFill>
                  <a:schemeClr val="tx1"/>
                </a:solidFill>
                <a:effectLst/>
                <a:latin typeface="Arial" panose="020B0604020202020204" pitchFamily="34" charset="0"/>
              </a:rPr>
              <a:t>Improved patient care and satisfaction</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a:ln>
                  <a:noFill/>
                </a:ln>
                <a:solidFill>
                  <a:schemeClr val="tx1"/>
                </a:solidFill>
                <a:effectLst/>
                <a:latin typeface="Arial" panose="020B0604020202020204" pitchFamily="34" charset="0"/>
              </a:rPr>
              <a:t>Streamlined administrative processes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a:ln>
                  <a:noFill/>
                </a:ln>
                <a:solidFill>
                  <a:schemeClr val="tx1"/>
                </a:solidFill>
                <a:effectLst/>
                <a:latin typeface="Arial" panose="020B0604020202020204" pitchFamily="34" charset="0"/>
              </a:rPr>
              <a:t>Enhanced data security and privacy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a:ln>
                  <a:noFill/>
                </a:ln>
                <a:solidFill>
                  <a:schemeClr val="tx1"/>
                </a:solidFill>
                <a:effectLst/>
                <a:latin typeface="Arial" panose="020B0604020202020204" pitchFamily="34" charset="0"/>
              </a:rPr>
              <a:t>Better resource management and efficiency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a:ln>
                  <a:noFill/>
                </a:ln>
                <a:solidFill>
                  <a:schemeClr val="tx1"/>
                </a:solidFill>
                <a:effectLst/>
                <a:latin typeface="Arial" panose="020B0604020202020204" pitchFamily="34" charset="0"/>
              </a:rPr>
              <a:t>Comprehensive reporting and analytics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843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0DB2-8B19-9AE5-48FD-7DF9B61B4434}"/>
              </a:ext>
            </a:extLst>
          </p:cNvPr>
          <p:cNvSpPr>
            <a:spLocks noGrp="1"/>
          </p:cNvSpPr>
          <p:nvPr>
            <p:ph type="title"/>
          </p:nvPr>
        </p:nvSpPr>
        <p:spPr/>
        <p:txBody>
          <a:bodyPr>
            <a:normAutofit/>
          </a:bodyPr>
          <a:lstStyle/>
          <a:p>
            <a:pPr algn="ctr"/>
            <a:r>
              <a:rPr lang="en-US" sz="5400" b="1" spc="-15">
                <a:solidFill>
                  <a:schemeClr val="accent6">
                    <a:lumMod val="75000"/>
                  </a:schemeClr>
                </a:solidFill>
                <a:latin typeface="Roboto"/>
              </a:rPr>
              <a:t>FUTURE ENHANCEMENT</a:t>
            </a:r>
            <a:endParaRPr lang="en-US" sz="5400">
              <a:solidFill>
                <a:schemeClr val="accent6">
                  <a:lumMod val="75000"/>
                </a:schemeClr>
              </a:solidFill>
            </a:endParaRPr>
          </a:p>
        </p:txBody>
      </p:sp>
      <p:sp>
        <p:nvSpPr>
          <p:cNvPr id="3" name="Content Placeholder 2">
            <a:extLst>
              <a:ext uri="{FF2B5EF4-FFF2-40B4-BE49-F238E27FC236}">
                <a16:creationId xmlns:a16="http://schemas.microsoft.com/office/drawing/2014/main" id="{D7FF82C1-BA57-B522-2323-6A9DBFDFD0E3}"/>
              </a:ext>
            </a:extLst>
          </p:cNvPr>
          <p:cNvSpPr>
            <a:spLocks noGrp="1"/>
          </p:cNvSpPr>
          <p:nvPr>
            <p:ph idx="1"/>
          </p:nvPr>
        </p:nvSpPr>
        <p:spPr/>
        <p:txBody>
          <a:bodyPr>
            <a:normAutofit/>
          </a:bodyPr>
          <a:lstStyle/>
          <a:p>
            <a:pPr algn="just">
              <a:lnSpc>
                <a:spcPct val="150000"/>
              </a:lnSpc>
              <a:buFont typeface="Wingdings" panose="05000000000000000000" pitchFamily="2" charset="2"/>
              <a:buChar char="Ø"/>
            </a:pPr>
            <a:r>
              <a:rPr lang="en-IN" sz="2400">
                <a:latin typeface="RobotoRegular"/>
              </a:rPr>
              <a:t>In Future work, This application to develop a cross platforms like IOS, etc.</a:t>
            </a:r>
          </a:p>
          <a:p>
            <a:pPr algn="just">
              <a:lnSpc>
                <a:spcPct val="150000"/>
              </a:lnSpc>
              <a:buFont typeface="Wingdings" panose="05000000000000000000" pitchFamily="2" charset="2"/>
              <a:buChar char="Ø"/>
            </a:pPr>
            <a:r>
              <a:rPr lang="en-IN" sz="2400">
                <a:latin typeface="RobotoRegular"/>
              </a:rPr>
              <a:t>In adding the more features of hospital aes management system to develop access with user’s flexibility.</a:t>
            </a:r>
          </a:p>
          <a:p>
            <a:pPr algn="just">
              <a:lnSpc>
                <a:spcPct val="150000"/>
              </a:lnSpc>
              <a:buFont typeface="Wingdings" panose="05000000000000000000" pitchFamily="2" charset="2"/>
              <a:buChar char="Ø"/>
            </a:pPr>
            <a:r>
              <a:rPr lang="en-US" sz="2400">
                <a:latin typeface="RobotoRegular"/>
              </a:rPr>
              <a:t>To authenticate the users based on the system users list which is maintained by the operating system</a:t>
            </a:r>
          </a:p>
          <a:p>
            <a:pPr algn="just">
              <a:lnSpc>
                <a:spcPct val="150000"/>
              </a:lnSpc>
              <a:buFont typeface="Wingdings" panose="05000000000000000000" pitchFamily="2" charset="2"/>
              <a:buChar char="Ø"/>
            </a:pPr>
            <a:r>
              <a:rPr lang="en-US" sz="2400">
                <a:latin typeface="RobotoRegular"/>
              </a:rPr>
              <a:t>To restrict the usage of all files by the users based on their privileges on the system.</a:t>
            </a:r>
            <a:endParaRPr lang="en-IN" sz="2400">
              <a:latin typeface="RobotoRegular"/>
            </a:endParaRPr>
          </a:p>
          <a:p>
            <a:endParaRPr lang="en-US" sz="2400"/>
          </a:p>
        </p:txBody>
      </p:sp>
    </p:spTree>
    <p:extLst>
      <p:ext uri="{BB962C8B-B14F-4D97-AF65-F5344CB8AC3E}">
        <p14:creationId xmlns:p14="http://schemas.microsoft.com/office/powerpoint/2010/main" val="189180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B393-5FC1-8438-0BCE-C7D111D47611}"/>
              </a:ext>
            </a:extLst>
          </p:cNvPr>
          <p:cNvSpPr>
            <a:spLocks noGrp="1"/>
          </p:cNvSpPr>
          <p:nvPr>
            <p:ph type="title"/>
          </p:nvPr>
        </p:nvSpPr>
        <p:spPr>
          <a:xfrm>
            <a:off x="609600" y="274639"/>
            <a:ext cx="10972800" cy="6175322"/>
          </a:xfrm>
        </p:spPr>
        <p:txBody>
          <a:bodyPr>
            <a:normAutofit/>
          </a:bodyPr>
          <a:lstStyle/>
          <a:p>
            <a:r>
              <a:rPr lang="en-US" sz="13800" b="1">
                <a:solidFill>
                  <a:srgbClr val="FF0000"/>
                </a:solidFill>
              </a:rPr>
              <a:t>THANK YOU</a:t>
            </a:r>
          </a:p>
        </p:txBody>
      </p:sp>
    </p:spTree>
    <p:extLst>
      <p:ext uri="{BB962C8B-B14F-4D97-AF65-F5344CB8AC3E}">
        <p14:creationId xmlns:p14="http://schemas.microsoft.com/office/powerpoint/2010/main" val="7408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619C-201B-EEC1-DD57-919130E34902}"/>
              </a:ext>
            </a:extLst>
          </p:cNvPr>
          <p:cNvSpPr>
            <a:spLocks noGrp="1"/>
          </p:cNvSpPr>
          <p:nvPr>
            <p:ph type="title"/>
          </p:nvPr>
        </p:nvSpPr>
        <p:spPr/>
        <p:txBody>
          <a:bodyPr>
            <a:normAutofit/>
          </a:bodyPr>
          <a:lstStyle/>
          <a:p>
            <a:pPr algn="ctr"/>
            <a:r>
              <a:rPr lang="en-US" sz="6000" b="1">
                <a:solidFill>
                  <a:schemeClr val="accent6">
                    <a:lumMod val="75000"/>
                  </a:schemeClr>
                </a:solidFill>
              </a:rPr>
              <a:t>INTRODUCTION</a:t>
            </a:r>
          </a:p>
        </p:txBody>
      </p:sp>
      <p:sp>
        <p:nvSpPr>
          <p:cNvPr id="3" name="Content Placeholder 2">
            <a:extLst>
              <a:ext uri="{FF2B5EF4-FFF2-40B4-BE49-F238E27FC236}">
                <a16:creationId xmlns:a16="http://schemas.microsoft.com/office/drawing/2014/main" id="{78879C03-5B06-BB6B-A926-9A197E7F543D}"/>
              </a:ext>
            </a:extLst>
          </p:cNvPr>
          <p:cNvSpPr>
            <a:spLocks noGrp="1"/>
          </p:cNvSpPr>
          <p:nvPr>
            <p:ph idx="1"/>
          </p:nvPr>
        </p:nvSpPr>
        <p:spPr/>
        <p:txBody>
          <a:bodyPr>
            <a:normAutofit/>
          </a:bodyPr>
          <a:lstStyle/>
          <a:p>
            <a:pPr algn="just"/>
            <a:r>
              <a:rPr lang="en-US" sz="2800" b="0" i="0" spc="-150">
                <a:solidFill>
                  <a:schemeClr val="tx1">
                    <a:lumMod val="95000"/>
                    <a:lumOff val="5000"/>
                  </a:schemeClr>
                </a:solidFill>
                <a:effectLst/>
                <a:latin typeface="Consolas" panose="020B0609020204030204" pitchFamily="49" charset="0"/>
              </a:rPr>
              <a:t>The Software is for the automation of Hospital Management. </a:t>
            </a:r>
          </a:p>
          <a:p>
            <a:pPr algn="just"/>
            <a:r>
              <a:rPr lang="en-US" sz="2800" b="1" i="0" spc="-150">
                <a:solidFill>
                  <a:schemeClr val="tx1">
                    <a:lumMod val="95000"/>
                    <a:lumOff val="5000"/>
                  </a:schemeClr>
                </a:solidFill>
                <a:effectLst/>
                <a:latin typeface="Consolas" panose="020B0609020204030204" pitchFamily="49" charset="0"/>
              </a:rPr>
              <a:t>It maintains two levels of users:- </a:t>
            </a:r>
            <a:r>
              <a:rPr lang="en-US" sz="2800" b="0" i="0" spc="-150">
                <a:solidFill>
                  <a:schemeClr val="tx1">
                    <a:lumMod val="95000"/>
                    <a:lumOff val="5000"/>
                  </a:schemeClr>
                </a:solidFill>
                <a:effectLst/>
                <a:latin typeface="Consolas" panose="020B0609020204030204" pitchFamily="49" charset="0"/>
              </a:rPr>
              <a:t>Administrator Level User Level </a:t>
            </a:r>
          </a:p>
          <a:p>
            <a:pPr algn="just"/>
            <a:r>
              <a:rPr lang="en-US" sz="2800" b="1" i="0" spc="-150">
                <a:solidFill>
                  <a:schemeClr val="tx1">
                    <a:lumMod val="95000"/>
                    <a:lumOff val="5000"/>
                  </a:schemeClr>
                </a:solidFill>
                <a:effectLst/>
                <a:latin typeface="Consolas" panose="020B0609020204030204" pitchFamily="49" charset="0"/>
              </a:rPr>
              <a:t>The Software includes:- </a:t>
            </a:r>
            <a:r>
              <a:rPr lang="en-US" sz="2800" b="0" i="0" spc="-150">
                <a:solidFill>
                  <a:schemeClr val="tx1">
                    <a:lumMod val="95000"/>
                    <a:lumOff val="5000"/>
                  </a:schemeClr>
                </a:solidFill>
                <a:effectLst/>
                <a:latin typeface="Consolas" panose="020B0609020204030204" pitchFamily="49" charset="0"/>
              </a:rPr>
              <a:t>Maintaining Patient details. Providing Prescription, Precautions and health advice. Providing and maintaining all kinds of tests for a patient. Billing and Report generation. </a:t>
            </a:r>
            <a:endParaRPr lang="en-US" sz="2800" spc="-15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65726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F26E-8771-3778-C5BE-730EEA3A1292}"/>
              </a:ext>
            </a:extLst>
          </p:cNvPr>
          <p:cNvSpPr>
            <a:spLocks noGrp="1"/>
          </p:cNvSpPr>
          <p:nvPr>
            <p:ph type="title"/>
          </p:nvPr>
        </p:nvSpPr>
        <p:spPr/>
        <p:txBody>
          <a:bodyPr>
            <a:normAutofit/>
          </a:bodyPr>
          <a:lstStyle/>
          <a:p>
            <a:pPr algn="ctr"/>
            <a:r>
              <a:rPr lang="en-US" sz="6000">
                <a:solidFill>
                  <a:schemeClr val="accent6">
                    <a:lumMod val="50000"/>
                  </a:schemeClr>
                </a:solidFill>
              </a:rPr>
              <a:t>Technology Used</a:t>
            </a:r>
          </a:p>
        </p:txBody>
      </p:sp>
      <p:sp>
        <p:nvSpPr>
          <p:cNvPr id="3" name="Content Placeholder 2">
            <a:extLst>
              <a:ext uri="{FF2B5EF4-FFF2-40B4-BE49-F238E27FC236}">
                <a16:creationId xmlns:a16="http://schemas.microsoft.com/office/drawing/2014/main" id="{CA9CFEB6-8CC2-D9FD-0B23-FA935BDAD957}"/>
              </a:ext>
            </a:extLst>
          </p:cNvPr>
          <p:cNvSpPr>
            <a:spLocks noGrp="1"/>
          </p:cNvSpPr>
          <p:nvPr>
            <p:ph idx="1"/>
          </p:nvPr>
        </p:nvSpPr>
        <p:spPr/>
        <p:txBody>
          <a:bodyPr>
            <a:normAutofit/>
          </a:bodyPr>
          <a:lstStyle/>
          <a:p>
            <a:r>
              <a:rPr lang="en-US" sz="2800"/>
              <a:t>React js.</a:t>
            </a:r>
          </a:p>
          <a:p>
            <a:r>
              <a:rPr lang="en-US" sz="2800"/>
              <a:t>Vite js.</a:t>
            </a:r>
          </a:p>
          <a:p>
            <a:r>
              <a:rPr lang="en-US" sz="2800"/>
              <a:t>Html</a:t>
            </a:r>
          </a:p>
          <a:p>
            <a:r>
              <a:rPr lang="en-US" sz="2800"/>
              <a:t>Css</a:t>
            </a:r>
          </a:p>
          <a:p>
            <a:r>
              <a:rPr lang="en-US" sz="2800"/>
              <a:t>Material UI</a:t>
            </a:r>
          </a:p>
          <a:p>
            <a:r>
              <a:rPr lang="en-US" sz="2800"/>
              <a:t>Firebase</a:t>
            </a:r>
          </a:p>
          <a:p>
            <a:r>
              <a:rPr lang="en-US" sz="2800"/>
              <a:t>Figma</a:t>
            </a:r>
          </a:p>
          <a:p>
            <a:r>
              <a:rPr lang="en-US" sz="2800"/>
              <a:t>Firestore Database</a:t>
            </a:r>
          </a:p>
          <a:p>
            <a:endParaRPr lang="en-US" sz="1800"/>
          </a:p>
        </p:txBody>
      </p:sp>
    </p:spTree>
    <p:extLst>
      <p:ext uri="{BB962C8B-B14F-4D97-AF65-F5344CB8AC3E}">
        <p14:creationId xmlns:p14="http://schemas.microsoft.com/office/powerpoint/2010/main" val="62738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5CAD-FC50-B9B5-7747-E04C4681D791}"/>
              </a:ext>
            </a:extLst>
          </p:cNvPr>
          <p:cNvSpPr>
            <a:spLocks noGrp="1"/>
          </p:cNvSpPr>
          <p:nvPr>
            <p:ph type="title"/>
          </p:nvPr>
        </p:nvSpPr>
        <p:spPr/>
        <p:txBody>
          <a:bodyPr>
            <a:normAutofit/>
          </a:bodyPr>
          <a:lstStyle/>
          <a:p>
            <a:pPr algn="ctr"/>
            <a:r>
              <a:rPr lang="en-US" sz="6000" b="1" spc="-15">
                <a:solidFill>
                  <a:schemeClr val="accent6">
                    <a:lumMod val="75000"/>
                  </a:schemeClr>
                </a:solidFill>
                <a:latin typeface="Roboto"/>
                <a:cs typeface="Roboto"/>
              </a:rPr>
              <a:t>AIM OF THE PROJECT</a:t>
            </a:r>
            <a:endParaRPr lang="en-US" sz="6000">
              <a:solidFill>
                <a:schemeClr val="accent6">
                  <a:lumMod val="75000"/>
                </a:schemeClr>
              </a:solidFill>
            </a:endParaRPr>
          </a:p>
        </p:txBody>
      </p:sp>
      <p:sp>
        <p:nvSpPr>
          <p:cNvPr id="3" name="Content Placeholder 2">
            <a:extLst>
              <a:ext uri="{FF2B5EF4-FFF2-40B4-BE49-F238E27FC236}">
                <a16:creationId xmlns:a16="http://schemas.microsoft.com/office/drawing/2014/main" id="{7CC01D9C-B4D7-1A95-E06E-09FA09B8DFE3}"/>
              </a:ext>
            </a:extLst>
          </p:cNvPr>
          <p:cNvSpPr>
            <a:spLocks noGrp="1"/>
          </p:cNvSpPr>
          <p:nvPr>
            <p:ph idx="1"/>
          </p:nvPr>
        </p:nvSpPr>
        <p:spPr/>
        <p:txBody>
          <a:bodyPr>
            <a:normAutofit fontScale="85000" lnSpcReduction="10000"/>
          </a:bodyPr>
          <a:lstStyle/>
          <a:p>
            <a:pPr algn="just">
              <a:lnSpc>
                <a:spcPct val="150000"/>
              </a:lnSpc>
              <a:buFont typeface="Wingdings" panose="05000000000000000000" pitchFamily="2" charset="2"/>
              <a:buChar char="Ø"/>
            </a:pPr>
            <a:r>
              <a:rPr lang="en-US" sz="2000">
                <a:latin typeface="Consolas" panose="020B0609020204030204" pitchFamily="49" charset="0"/>
              </a:rPr>
              <a:t>The establishment and improvement of </a:t>
            </a:r>
            <a:r>
              <a:rPr lang="en-US" sz="2000" b="1">
                <a:solidFill>
                  <a:srgbClr val="C00000"/>
                </a:solidFill>
                <a:latin typeface="Consolas" panose="020B0609020204030204" pitchFamily="49" charset="0"/>
              </a:rPr>
              <a:t>doctor-patient interaction system is a very important requirement</a:t>
            </a:r>
            <a:r>
              <a:rPr lang="en-US" sz="2000">
                <a:latin typeface="Consolas" panose="020B0609020204030204" pitchFamily="49" charset="0"/>
              </a:rPr>
              <a:t>, especially now when the communication technology is developing rapidly. </a:t>
            </a:r>
          </a:p>
          <a:p>
            <a:pPr algn="just">
              <a:lnSpc>
                <a:spcPct val="150000"/>
              </a:lnSpc>
              <a:buFont typeface="Wingdings" panose="05000000000000000000" pitchFamily="2" charset="2"/>
              <a:buChar char="Ø"/>
            </a:pPr>
            <a:r>
              <a:rPr lang="en-US" sz="2000">
                <a:latin typeface="Consolas" panose="020B0609020204030204" pitchFamily="49" charset="0"/>
              </a:rPr>
              <a:t>The advantages of web can be made full use of to make up the time and distance gap between </a:t>
            </a:r>
            <a:r>
              <a:rPr lang="en-US" sz="2000" b="1">
                <a:solidFill>
                  <a:srgbClr val="C00000"/>
                </a:solidFill>
                <a:latin typeface="Consolas" panose="020B0609020204030204" pitchFamily="49" charset="0"/>
              </a:rPr>
              <a:t>doctors and patients and to provide fast and adequate medical services. </a:t>
            </a:r>
          </a:p>
          <a:p>
            <a:pPr algn="just">
              <a:lnSpc>
                <a:spcPct val="150000"/>
              </a:lnSpc>
              <a:buFont typeface="Wingdings" panose="05000000000000000000" pitchFamily="2" charset="2"/>
              <a:buChar char="Ø"/>
            </a:pPr>
            <a:r>
              <a:rPr lang="en-US" sz="2000">
                <a:latin typeface="Consolas" panose="020B0609020204030204" pitchFamily="49" charset="0"/>
              </a:rPr>
              <a:t>Through the connection between user terminals and </a:t>
            </a:r>
            <a:r>
              <a:rPr lang="en-US" sz="2000" b="1">
                <a:solidFill>
                  <a:srgbClr val="C00000"/>
                </a:solidFill>
                <a:latin typeface="Consolas" panose="020B0609020204030204" pitchFamily="49" charset="0"/>
              </a:rPr>
              <a:t>specific service, both doctors and </a:t>
            </a:r>
            <a:r>
              <a:rPr lang="en-US" sz="2000">
                <a:latin typeface="Consolas" panose="020B0609020204030204" pitchFamily="49" charset="0"/>
              </a:rPr>
              <a:t>patients are able to obtain required data to achieve a better interaction. </a:t>
            </a:r>
          </a:p>
          <a:p>
            <a:pPr algn="just">
              <a:lnSpc>
                <a:spcPct val="150000"/>
              </a:lnSpc>
              <a:buFont typeface="Wingdings" panose="05000000000000000000" pitchFamily="2" charset="2"/>
              <a:buChar char="Ø"/>
            </a:pPr>
            <a:r>
              <a:rPr lang="en-US" sz="2000">
                <a:latin typeface="Consolas" panose="020B0609020204030204" pitchFamily="49" charset="0"/>
              </a:rPr>
              <a:t>The platform, Web services and database technology are all gradually maturing, so that we can develop a doctor- patient interaction system on web application platform to meet the needs of the patient and </a:t>
            </a:r>
            <a:r>
              <a:rPr lang="en-US" sz="2000" b="1">
                <a:solidFill>
                  <a:srgbClr val="C00000"/>
                </a:solidFill>
                <a:latin typeface="Consolas" panose="020B0609020204030204" pitchFamily="49" charset="0"/>
              </a:rPr>
              <a:t>provide doctors more efficient and convenient   means of communication with patients.</a:t>
            </a:r>
          </a:p>
          <a:p>
            <a:endParaRPr lang="en-US" sz="1600"/>
          </a:p>
        </p:txBody>
      </p:sp>
    </p:spTree>
    <p:extLst>
      <p:ext uri="{BB962C8B-B14F-4D97-AF65-F5344CB8AC3E}">
        <p14:creationId xmlns:p14="http://schemas.microsoft.com/office/powerpoint/2010/main" val="136500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B9FA-CF8D-AB8B-72B0-543E1FEB2902}"/>
              </a:ext>
            </a:extLst>
          </p:cNvPr>
          <p:cNvSpPr>
            <a:spLocks noGrp="1"/>
          </p:cNvSpPr>
          <p:nvPr>
            <p:ph type="title"/>
          </p:nvPr>
        </p:nvSpPr>
        <p:spPr/>
        <p:txBody>
          <a:bodyPr/>
          <a:lstStyle/>
          <a:p>
            <a:pPr algn="ctr"/>
            <a:r>
              <a:rPr lang="en-US" sz="4800" b="1" spc="-15">
                <a:solidFill>
                  <a:schemeClr val="accent6">
                    <a:lumMod val="75000"/>
                  </a:schemeClr>
                </a:solidFill>
                <a:latin typeface="Roboto"/>
                <a:cs typeface="Roboto"/>
              </a:rPr>
              <a:t>OBJECTIVE OF THIS PROJECT</a:t>
            </a:r>
            <a:endParaRPr lang="en-US">
              <a:solidFill>
                <a:schemeClr val="accent6">
                  <a:lumMod val="75000"/>
                </a:schemeClr>
              </a:solidFill>
            </a:endParaRPr>
          </a:p>
        </p:txBody>
      </p:sp>
      <p:sp>
        <p:nvSpPr>
          <p:cNvPr id="3" name="Content Placeholder 2">
            <a:extLst>
              <a:ext uri="{FF2B5EF4-FFF2-40B4-BE49-F238E27FC236}">
                <a16:creationId xmlns:a16="http://schemas.microsoft.com/office/drawing/2014/main" id="{A69F7DA0-6442-6A8C-AF78-DC78A3B220A4}"/>
              </a:ext>
            </a:extLst>
          </p:cNvPr>
          <p:cNvSpPr>
            <a:spLocks noGrp="1"/>
          </p:cNvSpPr>
          <p:nvPr>
            <p:ph idx="1"/>
          </p:nvPr>
        </p:nvSpPr>
        <p:spPr/>
        <p:txBody>
          <a:bodyPr>
            <a:normAutofit lnSpcReduction="10000"/>
          </a:bodyPr>
          <a:lstStyle/>
          <a:p>
            <a:pPr algn="just">
              <a:lnSpc>
                <a:spcPct val="150000"/>
              </a:lnSpc>
              <a:buFont typeface="Wingdings" panose="05000000000000000000" pitchFamily="2" charset="2"/>
              <a:buChar char="Ø"/>
            </a:pPr>
            <a:r>
              <a:rPr lang="en-US" sz="2400">
                <a:latin typeface="Consolas" panose="020B0609020204030204" pitchFamily="49" charset="0"/>
              </a:rPr>
              <a:t>This system enables user friendly for Doctor-Patients relationship. Doctor can easily diagnosis patient’s problem and find out the solution. Then clinic provide update details about patient’s problems.</a:t>
            </a:r>
          </a:p>
          <a:p>
            <a:pPr marL="0" indent="0" algn="just">
              <a:lnSpc>
                <a:spcPct val="150000"/>
              </a:lnSpc>
              <a:buNone/>
            </a:pPr>
            <a:endParaRPr lang="en-IN" sz="2400">
              <a:latin typeface="Consolas" panose="020B0609020204030204" pitchFamily="49" charset="0"/>
            </a:endParaRPr>
          </a:p>
          <a:p>
            <a:pPr algn="just">
              <a:lnSpc>
                <a:spcPct val="150000"/>
              </a:lnSpc>
              <a:buFont typeface="Wingdings" panose="05000000000000000000" pitchFamily="2" charset="2"/>
              <a:buChar char="Ø"/>
            </a:pPr>
            <a:r>
              <a:rPr lang="en-US" sz="2400">
                <a:latin typeface="Consolas" panose="020B0609020204030204" pitchFamily="49" charset="0"/>
              </a:rPr>
              <a:t>The project objective is to create an application that uses AES encryption to prevent online fraud when a scammer attempts to log in through a key sharing.</a:t>
            </a:r>
            <a:endParaRPr lang="en-IN" sz="2400">
              <a:latin typeface="Consolas" panose="020B0609020204030204" pitchFamily="49" charset="0"/>
            </a:endParaRPr>
          </a:p>
          <a:p>
            <a:endParaRPr lang="en-US" sz="2000"/>
          </a:p>
        </p:txBody>
      </p:sp>
    </p:spTree>
    <p:extLst>
      <p:ext uri="{BB962C8B-B14F-4D97-AF65-F5344CB8AC3E}">
        <p14:creationId xmlns:p14="http://schemas.microsoft.com/office/powerpoint/2010/main" val="232718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7D55-5F06-3869-4938-7ECF6C286494}"/>
              </a:ext>
            </a:extLst>
          </p:cNvPr>
          <p:cNvSpPr>
            <a:spLocks noGrp="1"/>
          </p:cNvSpPr>
          <p:nvPr>
            <p:ph type="title"/>
          </p:nvPr>
        </p:nvSpPr>
        <p:spPr>
          <a:xfrm>
            <a:off x="802228" y="688258"/>
            <a:ext cx="10587545" cy="908283"/>
          </a:xfrm>
        </p:spPr>
        <p:txBody>
          <a:bodyPr>
            <a:normAutofit/>
          </a:bodyPr>
          <a:lstStyle/>
          <a:p>
            <a:pPr algn="ctr"/>
            <a:r>
              <a:rPr lang="en-US" b="1" spc="-15">
                <a:solidFill>
                  <a:schemeClr val="accent6">
                    <a:lumMod val="75000"/>
                  </a:schemeClr>
                </a:solidFill>
                <a:latin typeface="Roboto"/>
              </a:rPr>
              <a:t>USECASE DIAGRAMS</a:t>
            </a:r>
            <a:endParaRPr lang="en-US">
              <a:solidFill>
                <a:schemeClr val="accent6">
                  <a:lumMod val="75000"/>
                </a:schemeClr>
              </a:solidFill>
            </a:endParaRPr>
          </a:p>
        </p:txBody>
      </p:sp>
      <p:pic>
        <p:nvPicPr>
          <p:cNvPr id="4" name="Content Placeholder 3">
            <a:extLst>
              <a:ext uri="{FF2B5EF4-FFF2-40B4-BE49-F238E27FC236}">
                <a16:creationId xmlns:a16="http://schemas.microsoft.com/office/drawing/2014/main" id="{68224F7A-8D0A-7A5B-91AA-9B535BE8B05F}"/>
              </a:ext>
            </a:extLst>
          </p:cNvPr>
          <p:cNvPicPr>
            <a:picLocks noGrp="1" noChangeAspect="1"/>
          </p:cNvPicPr>
          <p:nvPr>
            <p:ph idx="1"/>
          </p:nvPr>
        </p:nvPicPr>
        <p:blipFill>
          <a:blip r:embed="rId2"/>
          <a:stretch>
            <a:fillRect/>
          </a:stretch>
        </p:blipFill>
        <p:spPr>
          <a:xfrm>
            <a:off x="1986116" y="2271252"/>
            <a:ext cx="8554065" cy="3746090"/>
          </a:xfrm>
          <a:prstGeom prst="rect">
            <a:avLst/>
          </a:prstGeom>
        </p:spPr>
      </p:pic>
    </p:spTree>
    <p:extLst>
      <p:ext uri="{BB962C8B-B14F-4D97-AF65-F5344CB8AC3E}">
        <p14:creationId xmlns:p14="http://schemas.microsoft.com/office/powerpoint/2010/main" val="272112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E954-8EA1-454F-C9B3-CF0664B7B777}"/>
              </a:ext>
            </a:extLst>
          </p:cNvPr>
          <p:cNvSpPr>
            <a:spLocks noGrp="1"/>
          </p:cNvSpPr>
          <p:nvPr>
            <p:ph type="title"/>
          </p:nvPr>
        </p:nvSpPr>
        <p:spPr/>
        <p:txBody>
          <a:bodyPr>
            <a:normAutofit/>
          </a:bodyPr>
          <a:lstStyle/>
          <a:p>
            <a:pPr algn="ctr"/>
            <a:r>
              <a:rPr lang="en-US" sz="6000" b="1" spc="-15">
                <a:solidFill>
                  <a:schemeClr val="accent6">
                    <a:lumMod val="75000"/>
                  </a:schemeClr>
                </a:solidFill>
                <a:latin typeface="Roboto"/>
              </a:rPr>
              <a:t>CONCLUSION</a:t>
            </a:r>
            <a:endParaRPr lang="en-US" sz="6000">
              <a:solidFill>
                <a:schemeClr val="accent6">
                  <a:lumMod val="75000"/>
                </a:schemeClr>
              </a:solidFill>
            </a:endParaRPr>
          </a:p>
        </p:txBody>
      </p:sp>
      <p:sp>
        <p:nvSpPr>
          <p:cNvPr id="3" name="Content Placeholder 2">
            <a:extLst>
              <a:ext uri="{FF2B5EF4-FFF2-40B4-BE49-F238E27FC236}">
                <a16:creationId xmlns:a16="http://schemas.microsoft.com/office/drawing/2014/main" id="{605A8FDC-2605-F1D0-6E39-FA5892084AB2}"/>
              </a:ext>
            </a:extLst>
          </p:cNvPr>
          <p:cNvSpPr>
            <a:spLocks noGrp="1"/>
          </p:cNvSpPr>
          <p:nvPr>
            <p:ph idx="1"/>
          </p:nvPr>
        </p:nvSpPr>
        <p:spPr>
          <a:xfrm>
            <a:off x="511277" y="2094271"/>
            <a:ext cx="10878497" cy="4388829"/>
          </a:xfrm>
        </p:spPr>
        <p:txBody>
          <a:bodyPr>
            <a:normAutofit/>
          </a:bodyPr>
          <a:lstStyle/>
          <a:p>
            <a:pPr algn="just" fontAlgn="base">
              <a:lnSpc>
                <a:spcPct val="150000"/>
              </a:lnSpc>
              <a:buFont typeface="Wingdings" panose="05000000000000000000" pitchFamily="2" charset="2"/>
              <a:buChar char="Ø"/>
            </a:pPr>
            <a:r>
              <a:rPr lang="en-US" sz="1600">
                <a:latin typeface="Consolas" panose="020B0609020204030204" pitchFamily="49" charset="0"/>
              </a:rPr>
              <a:t>This system aims to simplify the task of the patient and the doctor. It will make patients more relaxed as they do not have to stand in a long queue to fix their appointment and also book an appointment according to their choice in a more convenient way.</a:t>
            </a:r>
          </a:p>
          <a:p>
            <a:pPr algn="just" fontAlgn="base">
              <a:lnSpc>
                <a:spcPct val="150000"/>
              </a:lnSpc>
              <a:buFont typeface="Wingdings" panose="05000000000000000000" pitchFamily="2" charset="2"/>
              <a:buChar char="Ø"/>
            </a:pPr>
            <a:r>
              <a:rPr lang="en-US" sz="1600">
                <a:latin typeface="Consolas" panose="020B0609020204030204" pitchFamily="49" charset="0"/>
              </a:rPr>
              <a:t> Doctors need not worry about managing their appointment. Though you are not going to clinic for taking an appointment, your appointment gets booked from anywhere and however you want. </a:t>
            </a:r>
          </a:p>
          <a:p>
            <a:pPr algn="just" fontAlgn="base">
              <a:lnSpc>
                <a:spcPct val="150000"/>
              </a:lnSpc>
              <a:buFont typeface="Wingdings" panose="05000000000000000000" pitchFamily="2" charset="2"/>
              <a:buChar char="Ø"/>
            </a:pPr>
            <a:r>
              <a:rPr lang="en-US" sz="1600">
                <a:latin typeface="Consolas" panose="020B0609020204030204" pitchFamily="49" charset="0"/>
              </a:rPr>
              <a:t>This helps to save the time of patient. Also the patient can get the doctor of his choice through various filters used in the application. The doctor is also able to view his day to day appointment list which makes it easier for him. </a:t>
            </a:r>
          </a:p>
          <a:p>
            <a:pPr algn="just" fontAlgn="base">
              <a:lnSpc>
                <a:spcPct val="150000"/>
              </a:lnSpc>
              <a:buFont typeface="Wingdings" panose="05000000000000000000" pitchFamily="2" charset="2"/>
              <a:buChar char="Ø"/>
            </a:pPr>
            <a:r>
              <a:rPr lang="en-US" sz="1600">
                <a:latin typeface="Consolas" panose="020B0609020204030204" pitchFamily="49" charset="0"/>
              </a:rPr>
              <a:t>This application will help to optimize the work of patient and doctor. The report above describes how this process has been successfully implemented in the proposed system. </a:t>
            </a:r>
          </a:p>
          <a:p>
            <a:endParaRPr lang="en-US" sz="1600"/>
          </a:p>
        </p:txBody>
      </p:sp>
    </p:spTree>
    <p:extLst>
      <p:ext uri="{BB962C8B-B14F-4D97-AF65-F5344CB8AC3E}">
        <p14:creationId xmlns:p14="http://schemas.microsoft.com/office/powerpoint/2010/main" val="116518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AE73-8834-C18B-EA8F-D03094B8D959}"/>
              </a:ext>
            </a:extLst>
          </p:cNvPr>
          <p:cNvSpPr>
            <a:spLocks noGrp="1"/>
          </p:cNvSpPr>
          <p:nvPr>
            <p:ph type="title"/>
          </p:nvPr>
        </p:nvSpPr>
        <p:spPr/>
        <p:txBody>
          <a:bodyPr>
            <a:normAutofit/>
          </a:bodyPr>
          <a:lstStyle/>
          <a:p>
            <a:pPr algn="ctr"/>
            <a:r>
              <a:rPr lang="en-US" sz="6000">
                <a:solidFill>
                  <a:schemeClr val="accent6">
                    <a:lumMod val="75000"/>
                  </a:schemeClr>
                </a:solidFill>
              </a:rPr>
              <a:t>User Side Features</a:t>
            </a:r>
          </a:p>
        </p:txBody>
      </p:sp>
      <p:sp>
        <p:nvSpPr>
          <p:cNvPr id="4" name="Rectangle 1">
            <a:extLst>
              <a:ext uri="{FF2B5EF4-FFF2-40B4-BE49-F238E27FC236}">
                <a16:creationId xmlns:a16="http://schemas.microsoft.com/office/drawing/2014/main" id="{591A0253-4E3D-E0B8-31E4-AAED11CB01EB}"/>
              </a:ext>
            </a:extLst>
          </p:cNvPr>
          <p:cNvSpPr>
            <a:spLocks noGrp="1" noChangeArrowheads="1"/>
          </p:cNvSpPr>
          <p:nvPr>
            <p:ph idx="1"/>
          </p:nvPr>
        </p:nvSpPr>
        <p:spPr bwMode="auto">
          <a:xfrm>
            <a:off x="432619" y="2621347"/>
            <a:ext cx="10794257" cy="324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a:ln>
                  <a:noFill/>
                </a:ln>
                <a:solidFill>
                  <a:schemeClr val="tx1"/>
                </a:solidFill>
                <a:effectLst/>
                <a:latin typeface="Arial" panose="020B0604020202020204" pitchFamily="34" charset="0"/>
              </a:rPr>
              <a:t>Patient Registration:</a:t>
            </a:r>
            <a:r>
              <a:rPr kumimoji="0" lang="en-US" altLang="en-US" sz="2800" b="0" i="0" u="none" strike="noStrike" cap="none" normalizeH="0" baseline="0">
                <a:ln>
                  <a:noFill/>
                </a:ln>
                <a:solidFill>
                  <a:schemeClr val="tx1"/>
                </a:solidFill>
                <a:effectLst/>
                <a:latin typeface="Arial" panose="020B0604020202020204" pitchFamily="34" charset="0"/>
              </a:rPr>
              <a:t> Easy sign-up process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a:ln>
                  <a:noFill/>
                </a:ln>
                <a:solidFill>
                  <a:schemeClr val="tx1"/>
                </a:solidFill>
                <a:effectLst/>
                <a:latin typeface="Arial" panose="020B0604020202020204" pitchFamily="34" charset="0"/>
              </a:rPr>
              <a:t>Appointment Scheduling:</a:t>
            </a:r>
            <a:r>
              <a:rPr kumimoji="0" lang="en-US" altLang="en-US" sz="2800" b="0" i="0" u="none" strike="noStrike" cap="none" normalizeH="0" baseline="0">
                <a:ln>
                  <a:noFill/>
                </a:ln>
                <a:solidFill>
                  <a:schemeClr val="tx1"/>
                </a:solidFill>
                <a:effectLst/>
                <a:latin typeface="Arial" panose="020B0604020202020204" pitchFamily="34" charset="0"/>
              </a:rPr>
              <a:t> Online booking and reminders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a:ln>
                  <a:noFill/>
                </a:ln>
                <a:solidFill>
                  <a:schemeClr val="tx1"/>
                </a:solidFill>
                <a:effectLst/>
                <a:latin typeface="Arial" panose="020B0604020202020204" pitchFamily="34" charset="0"/>
              </a:rPr>
              <a:t>Medical Records:</a:t>
            </a:r>
            <a:r>
              <a:rPr kumimoji="0" lang="en-US" altLang="en-US" sz="2800" b="0" i="0" u="none" strike="noStrike" cap="none" normalizeH="0" baseline="0">
                <a:ln>
                  <a:noFill/>
                </a:ln>
                <a:solidFill>
                  <a:schemeClr val="tx1"/>
                </a:solidFill>
                <a:effectLst/>
                <a:latin typeface="Arial" panose="020B0604020202020204" pitchFamily="34" charset="0"/>
              </a:rPr>
              <a:t> Access to personal health records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a:ln>
                  <a:noFill/>
                </a:ln>
                <a:solidFill>
                  <a:schemeClr val="tx1"/>
                </a:solidFill>
                <a:effectLst/>
                <a:latin typeface="Arial" panose="020B0604020202020204" pitchFamily="34" charset="0"/>
              </a:rPr>
              <a:t>Billing:</a:t>
            </a:r>
            <a:r>
              <a:rPr kumimoji="0" lang="en-US" altLang="en-US" sz="2800" b="0" i="0" u="none" strike="noStrike" cap="none" normalizeH="0" baseline="0">
                <a:ln>
                  <a:noFill/>
                </a:ln>
                <a:solidFill>
                  <a:schemeClr val="tx1"/>
                </a:solidFill>
                <a:effectLst/>
                <a:latin typeface="Arial" panose="020B0604020202020204" pitchFamily="34" charset="0"/>
              </a:rPr>
              <a:t> View and pay bills online</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800" b="1" i="0" u="none" strike="noStrike" cap="none" normalizeH="0" baseline="0">
                <a:ln>
                  <a:noFill/>
                </a:ln>
                <a:solidFill>
                  <a:schemeClr val="tx1"/>
                </a:solidFill>
                <a:effectLst/>
                <a:latin typeface="Arial" panose="020B0604020202020204" pitchFamily="34" charset="0"/>
              </a:rPr>
              <a:t>Communication:</a:t>
            </a:r>
            <a:r>
              <a:rPr kumimoji="0" lang="en-US" altLang="en-US" sz="2800" b="0" i="0" u="none" strike="noStrike" cap="none" normalizeH="0" baseline="0">
                <a:ln>
                  <a:noFill/>
                </a:ln>
                <a:solidFill>
                  <a:schemeClr val="tx1"/>
                </a:solidFill>
                <a:effectLst/>
                <a:latin typeface="Arial" panose="020B0604020202020204" pitchFamily="34" charset="0"/>
              </a:rPr>
              <a:t> Secure messaging with healthcare providers </a:t>
            </a:r>
          </a:p>
        </p:txBody>
      </p:sp>
    </p:spTree>
    <p:extLst>
      <p:ext uri="{BB962C8B-B14F-4D97-AF65-F5344CB8AC3E}">
        <p14:creationId xmlns:p14="http://schemas.microsoft.com/office/powerpoint/2010/main" val="173164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DBBD-3077-2146-FB7A-343194D70634}"/>
              </a:ext>
            </a:extLst>
          </p:cNvPr>
          <p:cNvSpPr>
            <a:spLocks noGrp="1"/>
          </p:cNvSpPr>
          <p:nvPr>
            <p:ph type="title"/>
          </p:nvPr>
        </p:nvSpPr>
        <p:spPr/>
        <p:txBody>
          <a:bodyPr>
            <a:normAutofit/>
          </a:bodyPr>
          <a:lstStyle/>
          <a:p>
            <a:pPr algn="ctr"/>
            <a:r>
              <a:rPr lang="en-US" sz="6000">
                <a:solidFill>
                  <a:schemeClr val="accent6">
                    <a:lumMod val="75000"/>
                  </a:schemeClr>
                </a:solidFill>
              </a:rPr>
              <a:t>USER SIDE </a:t>
            </a:r>
          </a:p>
        </p:txBody>
      </p:sp>
      <p:pic>
        <p:nvPicPr>
          <p:cNvPr id="5" name="Content Placeholder 4">
            <a:extLst>
              <a:ext uri="{FF2B5EF4-FFF2-40B4-BE49-F238E27FC236}">
                <a16:creationId xmlns:a16="http://schemas.microsoft.com/office/drawing/2014/main" id="{A32998F6-0A8C-6091-2D4C-0F7F03A9AA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429" y="2032922"/>
            <a:ext cx="4059578" cy="2607904"/>
          </a:xfrm>
        </p:spPr>
      </p:pic>
      <p:pic>
        <p:nvPicPr>
          <p:cNvPr id="7" name="Picture 6">
            <a:extLst>
              <a:ext uri="{FF2B5EF4-FFF2-40B4-BE49-F238E27FC236}">
                <a16:creationId xmlns:a16="http://schemas.microsoft.com/office/drawing/2014/main" id="{F8E5A0D0-DD43-8B4B-77AC-57F509EC6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64" y="1944432"/>
            <a:ext cx="7000568" cy="1624678"/>
          </a:xfrm>
          <a:prstGeom prst="rect">
            <a:avLst/>
          </a:prstGeom>
        </p:spPr>
      </p:pic>
      <p:pic>
        <p:nvPicPr>
          <p:cNvPr id="9" name="Picture 8">
            <a:extLst>
              <a:ext uri="{FF2B5EF4-FFF2-40B4-BE49-F238E27FC236}">
                <a16:creationId xmlns:a16="http://schemas.microsoft.com/office/drawing/2014/main" id="{CCBD83EC-527D-1559-B903-E2442EA4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562" y="4042514"/>
            <a:ext cx="5574890" cy="1788015"/>
          </a:xfrm>
          <a:prstGeom prst="rect">
            <a:avLst/>
          </a:prstGeom>
        </p:spPr>
      </p:pic>
    </p:spTree>
    <p:extLst>
      <p:ext uri="{BB962C8B-B14F-4D97-AF65-F5344CB8AC3E}">
        <p14:creationId xmlns:p14="http://schemas.microsoft.com/office/powerpoint/2010/main" val="3510115345"/>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Engineering Project Proposal by Slidesgo</Template>
  <TotalTime>353</TotalTime>
  <Words>642</Words>
  <Application>Microsoft Office PowerPoint</Application>
  <PresentationFormat>Widescreen</PresentationFormat>
  <Paragraphs>62</Paragraphs>
  <Slides>18</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Arial</vt:lpstr>
      <vt:lpstr>Calibri</vt:lpstr>
      <vt:lpstr>Catamaran Light</vt:lpstr>
      <vt:lpstr>Consolas</vt:lpstr>
      <vt:lpstr>Fira Sans Extra Condensed Medium</vt:lpstr>
      <vt:lpstr>Livvic</vt:lpstr>
      <vt:lpstr>Proxima Nova</vt:lpstr>
      <vt:lpstr>Proxima Nova Semibold</vt:lpstr>
      <vt:lpstr>Roboto</vt:lpstr>
      <vt:lpstr>RobotoRegular</vt:lpstr>
      <vt:lpstr>Wingdings</vt:lpstr>
      <vt:lpstr>Engineering Project Proposal by Slidesgo</vt:lpstr>
      <vt:lpstr>SlidesGo Final Pages</vt:lpstr>
      <vt:lpstr>Office Theme</vt:lpstr>
      <vt:lpstr>Hospital Management System And Website</vt:lpstr>
      <vt:lpstr>INTRODUCTION</vt:lpstr>
      <vt:lpstr>Technology Used</vt:lpstr>
      <vt:lpstr>AIM OF THE PROJECT</vt:lpstr>
      <vt:lpstr>OBJECTIVE OF THIS PROJECT</vt:lpstr>
      <vt:lpstr>USECASE DIAGRAMS</vt:lpstr>
      <vt:lpstr>CONCLUSION</vt:lpstr>
      <vt:lpstr>User Side Features</vt:lpstr>
      <vt:lpstr>USER SIDE </vt:lpstr>
      <vt:lpstr>PowerPoint Presentation</vt:lpstr>
      <vt:lpstr>ADMIN SIDE</vt:lpstr>
      <vt:lpstr>Admin Side Feature</vt:lpstr>
      <vt:lpstr>PowerPoint Presentation</vt:lpstr>
      <vt:lpstr>PowerPoint Presentation</vt:lpstr>
      <vt:lpstr>ALL APPLICATION INFORMATION</vt:lpstr>
      <vt:lpstr>Benefits</vt:lpstr>
      <vt:lpstr>FUTURE 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Lalit Bisht</dc:creator>
  <cp:lastModifiedBy>Lalit Bisht</cp:lastModifiedBy>
  <cp:revision>3</cp:revision>
  <dcterms:created xsi:type="dcterms:W3CDTF">2024-07-12T05:16:09Z</dcterms:created>
  <dcterms:modified xsi:type="dcterms:W3CDTF">2024-07-12T11:09:39Z</dcterms:modified>
</cp:coreProperties>
</file>